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20"/>
  </p:notesMasterIdLst>
  <p:handoutMasterIdLst>
    <p:handoutMasterId r:id="rId21"/>
  </p:handoutMasterIdLst>
  <p:sldIdLst>
    <p:sldId id="265" r:id="rId2"/>
    <p:sldId id="267" r:id="rId3"/>
    <p:sldId id="270" r:id="rId4"/>
    <p:sldId id="271" r:id="rId5"/>
    <p:sldId id="268" r:id="rId6"/>
    <p:sldId id="272" r:id="rId7"/>
    <p:sldId id="273" r:id="rId8"/>
    <p:sldId id="274" r:id="rId9"/>
    <p:sldId id="269" r:id="rId10"/>
    <p:sldId id="276" r:id="rId11"/>
    <p:sldId id="278" r:id="rId12"/>
    <p:sldId id="279" r:id="rId13"/>
    <p:sldId id="284" r:id="rId14"/>
    <p:sldId id="280" r:id="rId15"/>
    <p:sldId id="281" r:id="rId16"/>
    <p:sldId id="282" r:id="rId17"/>
    <p:sldId id="283" r:id="rId18"/>
    <p:sldId id="275" r:id="rId19"/>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FF0000"/>
    <a:srgbClr val="2550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3E5E08-C7DF-4E8A-9247-73ED4E7B2079}" v="624" dt="2021-01-14T18:39:26.9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79417" autoAdjust="0"/>
  </p:normalViewPr>
  <p:slideViewPr>
    <p:cSldViewPr snapToGrid="0">
      <p:cViewPr varScale="1">
        <p:scale>
          <a:sx n="77" d="100"/>
          <a:sy n="77" d="100"/>
        </p:scale>
        <p:origin x="1104" y="84"/>
      </p:cViewPr>
      <p:guideLst/>
    </p:cSldViewPr>
  </p:slideViewPr>
  <p:notesTextViewPr>
    <p:cViewPr>
      <p:scale>
        <a:sx n="1" d="1"/>
        <a:sy n="1" d="1"/>
      </p:scale>
      <p:origin x="0" y="0"/>
    </p:cViewPr>
  </p:notesTextViewPr>
  <p:notesViewPr>
    <p:cSldViewPr snapToGrid="0">
      <p:cViewPr varScale="1">
        <p:scale>
          <a:sx n="84" d="100"/>
          <a:sy n="84"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ques Garcia, Antonio Maria" userId="2953e12e-10a0-412f-9056-473c220a2618" providerId="ADAL" clId="{713E5E08-C7DF-4E8A-9247-73ED4E7B2079}"/>
    <pc:docChg chg="undo redo custSel addSld delSld modSld sldOrd modMainMaster">
      <pc:chgData name="Franques Garcia, Antonio Maria" userId="2953e12e-10a0-412f-9056-473c220a2618" providerId="ADAL" clId="{713E5E08-C7DF-4E8A-9247-73ED4E7B2079}" dt="2021-01-14T18:39:26.977" v="17530"/>
      <pc:docMkLst>
        <pc:docMk/>
      </pc:docMkLst>
      <pc:sldChg chg="addSp delSp modSp mod modNotesTx">
        <pc:chgData name="Franques Garcia, Antonio Maria" userId="2953e12e-10a0-412f-9056-473c220a2618" providerId="ADAL" clId="{713E5E08-C7DF-4E8A-9247-73ED4E7B2079}" dt="2021-01-14T17:16:07.250" v="17464"/>
        <pc:sldMkLst>
          <pc:docMk/>
          <pc:sldMk cId="3481403620" sldId="265"/>
        </pc:sldMkLst>
        <pc:spChg chg="mod">
          <ac:chgData name="Franques Garcia, Antonio Maria" userId="2953e12e-10a0-412f-9056-473c220a2618" providerId="ADAL" clId="{713E5E08-C7DF-4E8A-9247-73ED4E7B2079}" dt="2021-01-13T12:44:48.522" v="2602" actId="1035"/>
          <ac:spMkLst>
            <pc:docMk/>
            <pc:sldMk cId="3481403620" sldId="265"/>
            <ac:spMk id="5" creationId="{3A845C7F-9F86-4244-82AE-C39A085AC890}"/>
          </ac:spMkLst>
        </pc:spChg>
        <pc:spChg chg="mod">
          <ac:chgData name="Franques Garcia, Antonio Maria" userId="2953e12e-10a0-412f-9056-473c220a2618" providerId="ADAL" clId="{713E5E08-C7DF-4E8A-9247-73ED4E7B2079}" dt="2021-01-13T12:44:48.522" v="2602" actId="1035"/>
          <ac:spMkLst>
            <pc:docMk/>
            <pc:sldMk cId="3481403620" sldId="265"/>
            <ac:spMk id="6" creationId="{D2F9E8F5-1C14-49F4-9406-AAB15746E845}"/>
          </ac:spMkLst>
        </pc:spChg>
        <pc:spChg chg="mod">
          <ac:chgData name="Franques Garcia, Antonio Maria" userId="2953e12e-10a0-412f-9056-473c220a2618" providerId="ADAL" clId="{713E5E08-C7DF-4E8A-9247-73ED4E7B2079}" dt="2021-01-13T12:44:21.293" v="2597" actId="1036"/>
          <ac:spMkLst>
            <pc:docMk/>
            <pc:sldMk cId="3481403620" sldId="265"/>
            <ac:spMk id="7" creationId="{00000000-0000-0000-0000-000000000000}"/>
          </ac:spMkLst>
        </pc:spChg>
        <pc:spChg chg="mod">
          <ac:chgData name="Franques Garcia, Antonio Maria" userId="2953e12e-10a0-412f-9056-473c220a2618" providerId="ADAL" clId="{713E5E08-C7DF-4E8A-9247-73ED4E7B2079}" dt="2021-01-13T12:42:47.551" v="2559" actId="20577"/>
          <ac:spMkLst>
            <pc:docMk/>
            <pc:sldMk cId="3481403620" sldId="265"/>
            <ac:spMk id="11" creationId="{00000000-0000-0000-0000-000000000000}"/>
          </ac:spMkLst>
        </pc:spChg>
        <pc:spChg chg="mod">
          <ac:chgData name="Franques Garcia, Antonio Maria" userId="2953e12e-10a0-412f-9056-473c220a2618" providerId="ADAL" clId="{713E5E08-C7DF-4E8A-9247-73ED4E7B2079}" dt="2021-01-13T12:45:36.557" v="2618" actId="1038"/>
          <ac:spMkLst>
            <pc:docMk/>
            <pc:sldMk cId="3481403620" sldId="265"/>
            <ac:spMk id="13" creationId="{CCA2E164-E17F-4D9D-A95F-40CE251A5572}"/>
          </ac:spMkLst>
        </pc:spChg>
        <pc:spChg chg="mod">
          <ac:chgData name="Franques Garcia, Antonio Maria" userId="2953e12e-10a0-412f-9056-473c220a2618" providerId="ADAL" clId="{713E5E08-C7DF-4E8A-9247-73ED4E7B2079}" dt="2021-01-13T12:46:36.834" v="2623" actId="1037"/>
          <ac:spMkLst>
            <pc:docMk/>
            <pc:sldMk cId="3481403620" sldId="265"/>
            <ac:spMk id="14" creationId="{65E12A7D-0DEB-47D1-B94F-BEC79C8554F1}"/>
          </ac:spMkLst>
        </pc:spChg>
        <pc:picChg chg="add del mod">
          <ac:chgData name="Franques Garcia, Antonio Maria" userId="2953e12e-10a0-412f-9056-473c220a2618" providerId="ADAL" clId="{713E5E08-C7DF-4E8A-9247-73ED4E7B2079}" dt="2021-01-14T09:40:02.630" v="5310"/>
          <ac:picMkLst>
            <pc:docMk/>
            <pc:sldMk cId="3481403620" sldId="265"/>
            <ac:picMk id="2" creationId="{5F70EE5F-0CE4-456F-868D-E49D7C00C4D8}"/>
          </ac:picMkLst>
        </pc:picChg>
        <pc:picChg chg="add del mod">
          <ac:chgData name="Franques Garcia, Antonio Maria" userId="2953e12e-10a0-412f-9056-473c220a2618" providerId="ADAL" clId="{713E5E08-C7DF-4E8A-9247-73ED4E7B2079}" dt="2021-01-14T09:41:20.775" v="5311"/>
          <ac:picMkLst>
            <pc:docMk/>
            <pc:sldMk cId="3481403620" sldId="265"/>
            <ac:picMk id="3" creationId="{301255F1-639F-4879-85E3-FC820F6913E1}"/>
          </ac:picMkLst>
        </pc:picChg>
        <pc:picChg chg="add del mod">
          <ac:chgData name="Franques Garcia, Antonio Maria" userId="2953e12e-10a0-412f-9056-473c220a2618" providerId="ADAL" clId="{713E5E08-C7DF-4E8A-9247-73ED4E7B2079}" dt="2021-01-14T09:42:21.728" v="5312"/>
          <ac:picMkLst>
            <pc:docMk/>
            <pc:sldMk cId="3481403620" sldId="265"/>
            <ac:picMk id="4" creationId="{B834A248-35DB-4483-B561-DD09D3E55BE2}"/>
          </ac:picMkLst>
        </pc:picChg>
        <pc:picChg chg="add del mod">
          <ac:chgData name="Franques Garcia, Antonio Maria" userId="2953e12e-10a0-412f-9056-473c220a2618" providerId="ADAL" clId="{713E5E08-C7DF-4E8A-9247-73ED4E7B2079}" dt="2021-01-14T09:43:22.895" v="5313"/>
          <ac:picMkLst>
            <pc:docMk/>
            <pc:sldMk cId="3481403620" sldId="265"/>
            <ac:picMk id="15" creationId="{3B648C3D-9C58-4052-992C-73F013E7D66A}"/>
          </ac:picMkLst>
        </pc:picChg>
        <pc:picChg chg="add del mod">
          <ac:chgData name="Franques Garcia, Antonio Maria" userId="2953e12e-10a0-412f-9056-473c220a2618" providerId="ADAL" clId="{713E5E08-C7DF-4E8A-9247-73ED4E7B2079}" dt="2021-01-14T09:43:52.199" v="5314"/>
          <ac:picMkLst>
            <pc:docMk/>
            <pc:sldMk cId="3481403620" sldId="265"/>
            <ac:picMk id="16" creationId="{093420C2-8581-451D-8A54-367BE1FB0AD1}"/>
          </ac:picMkLst>
        </pc:picChg>
        <pc:picChg chg="add del mod">
          <ac:chgData name="Franques Garcia, Antonio Maria" userId="2953e12e-10a0-412f-9056-473c220a2618" providerId="ADAL" clId="{713E5E08-C7DF-4E8A-9247-73ED4E7B2079}" dt="2021-01-14T09:44:17.066" v="5315"/>
          <ac:picMkLst>
            <pc:docMk/>
            <pc:sldMk cId="3481403620" sldId="265"/>
            <ac:picMk id="17" creationId="{FCB9BAEF-24E1-4323-9646-1215177F8CF3}"/>
          </ac:picMkLst>
        </pc:picChg>
        <pc:picChg chg="add del mod">
          <ac:chgData name="Franques Garcia, Antonio Maria" userId="2953e12e-10a0-412f-9056-473c220a2618" providerId="ADAL" clId="{713E5E08-C7DF-4E8A-9247-73ED4E7B2079}" dt="2021-01-14T12:55:43.904" v="17334"/>
          <ac:picMkLst>
            <pc:docMk/>
            <pc:sldMk cId="3481403620" sldId="265"/>
            <ac:picMk id="18" creationId="{8F57887B-8E03-4C79-B4C8-EACC24D28DBF}"/>
          </ac:picMkLst>
        </pc:picChg>
        <pc:picChg chg="add del mod">
          <ac:chgData name="Franques Garcia, Antonio Maria" userId="2953e12e-10a0-412f-9056-473c220a2618" providerId="ADAL" clId="{713E5E08-C7DF-4E8A-9247-73ED4E7B2079}" dt="2021-01-14T12:56:11.812" v="17335"/>
          <ac:picMkLst>
            <pc:docMk/>
            <pc:sldMk cId="3481403620" sldId="265"/>
            <ac:picMk id="19" creationId="{22EA0511-6F4C-4E85-B957-9C84BD97DCC3}"/>
          </ac:picMkLst>
        </pc:picChg>
        <pc:picChg chg="add del mod">
          <ac:chgData name="Franques Garcia, Antonio Maria" userId="2953e12e-10a0-412f-9056-473c220a2618" providerId="ADAL" clId="{713E5E08-C7DF-4E8A-9247-73ED4E7B2079}" dt="2021-01-14T17:15:31.718" v="17463"/>
          <ac:picMkLst>
            <pc:docMk/>
            <pc:sldMk cId="3481403620" sldId="265"/>
            <ac:picMk id="20" creationId="{FB6AF0F4-868A-4127-9636-6D1A9ACC670D}"/>
          </ac:picMkLst>
        </pc:picChg>
        <pc:picChg chg="add del mod">
          <ac:chgData name="Franques Garcia, Antonio Maria" userId="2953e12e-10a0-412f-9056-473c220a2618" providerId="ADAL" clId="{713E5E08-C7DF-4E8A-9247-73ED4E7B2079}" dt="2021-01-14T17:16:07.250" v="17464"/>
          <ac:picMkLst>
            <pc:docMk/>
            <pc:sldMk cId="3481403620" sldId="265"/>
            <ac:picMk id="21" creationId="{726CB5E1-9C8D-4DDE-9A3C-3A53544057AC}"/>
          </ac:picMkLst>
        </pc:picChg>
        <pc:picChg chg="add mod">
          <ac:chgData name="Franques Garcia, Antonio Maria" userId="2953e12e-10a0-412f-9056-473c220a2618" providerId="ADAL" clId="{713E5E08-C7DF-4E8A-9247-73ED4E7B2079}" dt="2021-01-14T17:16:07.250" v="17464"/>
          <ac:picMkLst>
            <pc:docMk/>
            <pc:sldMk cId="3481403620" sldId="265"/>
            <ac:picMk id="22" creationId="{6EA36F0C-4D96-4444-93E7-ED65CA99D018}"/>
          </ac:picMkLst>
        </pc:picChg>
      </pc:sldChg>
      <pc:sldChg chg="del">
        <pc:chgData name="Franques Garcia, Antonio Maria" userId="2953e12e-10a0-412f-9056-473c220a2618" providerId="ADAL" clId="{713E5E08-C7DF-4E8A-9247-73ED4E7B2079}" dt="2021-01-13T09:54:49.606" v="96" actId="47"/>
        <pc:sldMkLst>
          <pc:docMk/>
          <pc:sldMk cId="409406812" sldId="266"/>
        </pc:sldMkLst>
      </pc:sldChg>
      <pc:sldChg chg="new del">
        <pc:chgData name="Franques Garcia, Antonio Maria" userId="2953e12e-10a0-412f-9056-473c220a2618" providerId="ADAL" clId="{713E5E08-C7DF-4E8A-9247-73ED4E7B2079}" dt="2021-01-13T09:51:30.230" v="1" actId="47"/>
        <pc:sldMkLst>
          <pc:docMk/>
          <pc:sldMk cId="678328641" sldId="267"/>
        </pc:sldMkLst>
      </pc:sldChg>
      <pc:sldChg chg="addSp delSp modSp new mod modNotesTx">
        <pc:chgData name="Franques Garcia, Antonio Maria" userId="2953e12e-10a0-412f-9056-473c220a2618" providerId="ADAL" clId="{713E5E08-C7DF-4E8A-9247-73ED4E7B2079}" dt="2021-01-14T18:21:28.569" v="17516"/>
        <pc:sldMkLst>
          <pc:docMk/>
          <pc:sldMk cId="3949358188" sldId="267"/>
        </pc:sldMkLst>
        <pc:spChg chg="mod">
          <ac:chgData name="Franques Garcia, Antonio Maria" userId="2953e12e-10a0-412f-9056-473c220a2618" providerId="ADAL" clId="{713E5E08-C7DF-4E8A-9247-73ED4E7B2079}" dt="2021-01-13T09:54:35.467" v="88" actId="20577"/>
          <ac:spMkLst>
            <pc:docMk/>
            <pc:sldMk cId="3949358188" sldId="267"/>
            <ac:spMk id="2" creationId="{1583B5D0-C2C0-49F6-BBF8-AB1C705BF499}"/>
          </ac:spMkLst>
        </pc:spChg>
        <pc:spChg chg="mod">
          <ac:chgData name="Franques Garcia, Antonio Maria" userId="2953e12e-10a0-412f-9056-473c220a2618" providerId="ADAL" clId="{713E5E08-C7DF-4E8A-9247-73ED4E7B2079}" dt="2021-01-13T09:54:39.440" v="95" actId="20577"/>
          <ac:spMkLst>
            <pc:docMk/>
            <pc:sldMk cId="3949358188" sldId="267"/>
            <ac:spMk id="3" creationId="{E8B4FF4C-161B-4A97-A177-DA5D5F7EA820}"/>
          </ac:spMkLst>
        </pc:spChg>
        <pc:picChg chg="add mod">
          <ac:chgData name="Franques Garcia, Antonio Maria" userId="2953e12e-10a0-412f-9056-473c220a2618" providerId="ADAL" clId="{713E5E08-C7DF-4E8A-9247-73ED4E7B2079}" dt="2021-01-13T11:37:29.027" v="2476" actId="1037"/>
          <ac:picMkLst>
            <pc:docMk/>
            <pc:sldMk cId="3949358188" sldId="267"/>
            <ac:picMk id="8" creationId="{4F1EB578-6127-4B02-8372-5B23C2ED644E}"/>
          </ac:picMkLst>
        </pc:picChg>
        <pc:picChg chg="add del mod">
          <ac:chgData name="Franques Garcia, Antonio Maria" userId="2953e12e-10a0-412f-9056-473c220a2618" providerId="ADAL" clId="{713E5E08-C7DF-4E8A-9247-73ED4E7B2079}" dt="2021-01-14T09:48:47.187" v="5508"/>
          <ac:picMkLst>
            <pc:docMk/>
            <pc:sldMk cId="3949358188" sldId="267"/>
            <ac:picMk id="9" creationId="{73C1322B-26C3-457F-9B7A-F9187BD3D1ED}"/>
          </ac:picMkLst>
        </pc:picChg>
        <pc:picChg chg="add del mod">
          <ac:chgData name="Franques Garcia, Antonio Maria" userId="2953e12e-10a0-412f-9056-473c220a2618" providerId="ADAL" clId="{713E5E08-C7DF-4E8A-9247-73ED4E7B2079}" dt="2021-01-14T09:51:20.997" v="5640"/>
          <ac:picMkLst>
            <pc:docMk/>
            <pc:sldMk cId="3949358188" sldId="267"/>
            <ac:picMk id="10" creationId="{E28E11B6-F9E0-4E22-9D9D-7FD881FE3059}"/>
          </ac:picMkLst>
        </pc:picChg>
        <pc:picChg chg="add del mod">
          <ac:chgData name="Franques Garcia, Antonio Maria" userId="2953e12e-10a0-412f-9056-473c220a2618" providerId="ADAL" clId="{713E5E08-C7DF-4E8A-9247-73ED4E7B2079}" dt="2021-01-14T09:52:09.743" v="5641"/>
          <ac:picMkLst>
            <pc:docMk/>
            <pc:sldMk cId="3949358188" sldId="267"/>
            <ac:picMk id="11" creationId="{40F891AA-0FBF-434A-A465-54227DC444B2}"/>
          </ac:picMkLst>
        </pc:picChg>
        <pc:picChg chg="add del mod">
          <ac:chgData name="Franques Garcia, Antonio Maria" userId="2953e12e-10a0-412f-9056-473c220a2618" providerId="ADAL" clId="{713E5E08-C7DF-4E8A-9247-73ED4E7B2079}" dt="2021-01-14T09:52:31.544" v="5642"/>
          <ac:picMkLst>
            <pc:docMk/>
            <pc:sldMk cId="3949358188" sldId="267"/>
            <ac:picMk id="12" creationId="{294545FD-D7B5-4768-BAD2-81EF83F68498}"/>
          </ac:picMkLst>
        </pc:picChg>
        <pc:picChg chg="add del mod">
          <ac:chgData name="Franques Garcia, Antonio Maria" userId="2953e12e-10a0-412f-9056-473c220a2618" providerId="ADAL" clId="{713E5E08-C7DF-4E8A-9247-73ED4E7B2079}" dt="2021-01-14T09:53:55.074" v="5752"/>
          <ac:picMkLst>
            <pc:docMk/>
            <pc:sldMk cId="3949358188" sldId="267"/>
            <ac:picMk id="13" creationId="{3D5319B9-6EC2-4DA4-A6E2-F99F6187CD48}"/>
          </ac:picMkLst>
        </pc:picChg>
        <pc:picChg chg="add del mod">
          <ac:chgData name="Franques Garcia, Antonio Maria" userId="2953e12e-10a0-412f-9056-473c220a2618" providerId="ADAL" clId="{713E5E08-C7DF-4E8A-9247-73ED4E7B2079}" dt="2021-01-14T17:18:09.364" v="17467"/>
          <ac:picMkLst>
            <pc:docMk/>
            <pc:sldMk cId="3949358188" sldId="267"/>
            <ac:picMk id="14" creationId="{49CB54E5-7BDB-4365-8914-325AAE17C861}"/>
          </ac:picMkLst>
        </pc:picChg>
        <pc:picChg chg="add del mod">
          <ac:chgData name="Franques Garcia, Antonio Maria" userId="2953e12e-10a0-412f-9056-473c220a2618" providerId="ADAL" clId="{713E5E08-C7DF-4E8A-9247-73ED4E7B2079}" dt="2021-01-14T18:21:28.569" v="17516"/>
          <ac:picMkLst>
            <pc:docMk/>
            <pc:sldMk cId="3949358188" sldId="267"/>
            <ac:picMk id="15" creationId="{A5D3B5FD-8DC2-45F4-B4DE-3A1EAF4114E3}"/>
          </ac:picMkLst>
        </pc:picChg>
        <pc:picChg chg="add mod">
          <ac:chgData name="Franques Garcia, Antonio Maria" userId="2953e12e-10a0-412f-9056-473c220a2618" providerId="ADAL" clId="{713E5E08-C7DF-4E8A-9247-73ED4E7B2079}" dt="2021-01-14T18:21:28.569" v="17516"/>
          <ac:picMkLst>
            <pc:docMk/>
            <pc:sldMk cId="3949358188" sldId="267"/>
            <ac:picMk id="16" creationId="{E52F2326-630C-4CC2-A6AE-A2091CB66509}"/>
          </ac:picMkLst>
        </pc:picChg>
      </pc:sldChg>
      <pc:sldChg chg="addSp delSp modSp new mod modNotesTx">
        <pc:chgData name="Franques Garcia, Antonio Maria" userId="2953e12e-10a0-412f-9056-473c220a2618" providerId="ADAL" clId="{713E5E08-C7DF-4E8A-9247-73ED4E7B2079}" dt="2021-01-14T10:29:24.979" v="6878"/>
        <pc:sldMkLst>
          <pc:docMk/>
          <pc:sldMk cId="1346221297" sldId="268"/>
        </pc:sldMkLst>
        <pc:spChg chg="mod">
          <ac:chgData name="Franques Garcia, Antonio Maria" userId="2953e12e-10a0-412f-9056-473c220a2618" providerId="ADAL" clId="{713E5E08-C7DF-4E8A-9247-73ED4E7B2079}" dt="2021-01-14T10:23:37.250" v="6868" actId="20577"/>
          <ac:spMkLst>
            <pc:docMk/>
            <pc:sldMk cId="1346221297" sldId="268"/>
            <ac:spMk id="2" creationId="{E4CF8F0B-A37E-4D32-B1FC-EEE7AAEFE239}"/>
          </ac:spMkLst>
        </pc:spChg>
        <pc:spChg chg="mod">
          <ac:chgData name="Franques Garcia, Antonio Maria" userId="2953e12e-10a0-412f-9056-473c220a2618" providerId="ADAL" clId="{713E5E08-C7DF-4E8A-9247-73ED4E7B2079}" dt="2021-01-13T09:55:02.751" v="107" actId="20577"/>
          <ac:spMkLst>
            <pc:docMk/>
            <pc:sldMk cId="1346221297" sldId="268"/>
            <ac:spMk id="3" creationId="{7764464A-F87A-4ED5-8446-3024B8D90695}"/>
          </ac:spMkLst>
        </pc:spChg>
        <pc:picChg chg="add del mod">
          <ac:chgData name="Franques Garcia, Antonio Maria" userId="2953e12e-10a0-412f-9056-473c220a2618" providerId="ADAL" clId="{713E5E08-C7DF-4E8A-9247-73ED4E7B2079}" dt="2021-01-14T10:22:43.804" v="6848"/>
          <ac:picMkLst>
            <pc:docMk/>
            <pc:sldMk cId="1346221297" sldId="268"/>
            <ac:picMk id="7" creationId="{4196EAD9-F26D-4E4B-BD3E-58885F2E205C}"/>
          </ac:picMkLst>
        </pc:picChg>
        <pc:picChg chg="add del mod">
          <ac:chgData name="Franques Garcia, Antonio Maria" userId="2953e12e-10a0-412f-9056-473c220a2618" providerId="ADAL" clId="{713E5E08-C7DF-4E8A-9247-73ED4E7B2079}" dt="2021-01-14T10:24:01.359" v="6869"/>
          <ac:picMkLst>
            <pc:docMk/>
            <pc:sldMk cId="1346221297" sldId="268"/>
            <ac:picMk id="8" creationId="{61B6AB6F-5020-4E4D-8DA8-3A234B483FBA}"/>
          </ac:picMkLst>
        </pc:picChg>
        <pc:picChg chg="add del mod">
          <ac:chgData name="Franques Garcia, Antonio Maria" userId="2953e12e-10a0-412f-9056-473c220a2618" providerId="ADAL" clId="{713E5E08-C7DF-4E8A-9247-73ED4E7B2079}" dt="2021-01-14T10:24:17.874" v="6870"/>
          <ac:picMkLst>
            <pc:docMk/>
            <pc:sldMk cId="1346221297" sldId="268"/>
            <ac:picMk id="9" creationId="{ECF8FF58-85BB-450A-A014-0FB2FC671D9A}"/>
          </ac:picMkLst>
        </pc:picChg>
        <pc:picChg chg="add del mod">
          <ac:chgData name="Franques Garcia, Antonio Maria" userId="2953e12e-10a0-412f-9056-473c220a2618" providerId="ADAL" clId="{713E5E08-C7DF-4E8A-9247-73ED4E7B2079}" dt="2021-01-14T10:24:27.621" v="6871"/>
          <ac:picMkLst>
            <pc:docMk/>
            <pc:sldMk cId="1346221297" sldId="268"/>
            <ac:picMk id="10" creationId="{1CB27A0E-B339-4F1E-807A-510DE4497775}"/>
          </ac:picMkLst>
        </pc:picChg>
        <pc:picChg chg="add del mod">
          <ac:chgData name="Franques Garcia, Antonio Maria" userId="2953e12e-10a0-412f-9056-473c220a2618" providerId="ADAL" clId="{713E5E08-C7DF-4E8A-9247-73ED4E7B2079}" dt="2021-01-14T10:24:41.943" v="6872"/>
          <ac:picMkLst>
            <pc:docMk/>
            <pc:sldMk cId="1346221297" sldId="268"/>
            <ac:picMk id="11" creationId="{66997F0B-1D2B-4712-9FC5-BF8B20F36C70}"/>
          </ac:picMkLst>
        </pc:picChg>
        <pc:picChg chg="add del mod">
          <ac:chgData name="Franques Garcia, Antonio Maria" userId="2953e12e-10a0-412f-9056-473c220a2618" providerId="ADAL" clId="{713E5E08-C7DF-4E8A-9247-73ED4E7B2079}" dt="2021-01-14T10:25:11.683" v="6873"/>
          <ac:picMkLst>
            <pc:docMk/>
            <pc:sldMk cId="1346221297" sldId="268"/>
            <ac:picMk id="12" creationId="{EF15362B-B96D-4A39-AEB5-BF0EA823DAE1}"/>
          </ac:picMkLst>
        </pc:picChg>
        <pc:picChg chg="add del mod">
          <ac:chgData name="Franques Garcia, Antonio Maria" userId="2953e12e-10a0-412f-9056-473c220a2618" providerId="ADAL" clId="{713E5E08-C7DF-4E8A-9247-73ED4E7B2079}" dt="2021-01-14T10:25:44.319" v="6874"/>
          <ac:picMkLst>
            <pc:docMk/>
            <pc:sldMk cId="1346221297" sldId="268"/>
            <ac:picMk id="13" creationId="{418A9416-1257-490E-B643-AD37AC48A120}"/>
          </ac:picMkLst>
        </pc:picChg>
        <pc:picChg chg="add del mod">
          <ac:chgData name="Franques Garcia, Antonio Maria" userId="2953e12e-10a0-412f-9056-473c220a2618" providerId="ADAL" clId="{713E5E08-C7DF-4E8A-9247-73ED4E7B2079}" dt="2021-01-14T10:26:38.070" v="6875"/>
          <ac:picMkLst>
            <pc:docMk/>
            <pc:sldMk cId="1346221297" sldId="268"/>
            <ac:picMk id="14" creationId="{AA4FCBBD-36AB-4DD2-80C3-8473708494D5}"/>
          </ac:picMkLst>
        </pc:picChg>
        <pc:picChg chg="add del mod">
          <ac:chgData name="Franques Garcia, Antonio Maria" userId="2953e12e-10a0-412f-9056-473c220a2618" providerId="ADAL" clId="{713E5E08-C7DF-4E8A-9247-73ED4E7B2079}" dt="2021-01-14T10:27:38.111" v="6876"/>
          <ac:picMkLst>
            <pc:docMk/>
            <pc:sldMk cId="1346221297" sldId="268"/>
            <ac:picMk id="15" creationId="{D66D326A-5084-4D59-BDC8-521BF903794A}"/>
          </ac:picMkLst>
        </pc:picChg>
        <pc:picChg chg="add del mod">
          <ac:chgData name="Franques Garcia, Antonio Maria" userId="2953e12e-10a0-412f-9056-473c220a2618" providerId="ADAL" clId="{713E5E08-C7DF-4E8A-9247-73ED4E7B2079}" dt="2021-01-14T10:28:21.011" v="6877"/>
          <ac:picMkLst>
            <pc:docMk/>
            <pc:sldMk cId="1346221297" sldId="268"/>
            <ac:picMk id="16" creationId="{171CA717-D80D-4229-8CEA-AF413AE3F04E}"/>
          </ac:picMkLst>
        </pc:picChg>
        <pc:picChg chg="add del mod">
          <ac:chgData name="Franques Garcia, Antonio Maria" userId="2953e12e-10a0-412f-9056-473c220a2618" providerId="ADAL" clId="{713E5E08-C7DF-4E8A-9247-73ED4E7B2079}" dt="2021-01-14T10:29:24.979" v="6878"/>
          <ac:picMkLst>
            <pc:docMk/>
            <pc:sldMk cId="1346221297" sldId="268"/>
            <ac:picMk id="17" creationId="{F9074089-7E74-4F65-9890-5017250C7F4D}"/>
          </ac:picMkLst>
        </pc:picChg>
        <pc:picChg chg="add mod">
          <ac:chgData name="Franques Garcia, Antonio Maria" userId="2953e12e-10a0-412f-9056-473c220a2618" providerId="ADAL" clId="{713E5E08-C7DF-4E8A-9247-73ED4E7B2079}" dt="2021-01-14T10:29:24.979" v="6878"/>
          <ac:picMkLst>
            <pc:docMk/>
            <pc:sldMk cId="1346221297" sldId="268"/>
            <ac:picMk id="18" creationId="{BD577131-5AAE-4B62-A377-4313ED4A7D97}"/>
          </ac:picMkLst>
        </pc:picChg>
      </pc:sldChg>
      <pc:sldChg chg="addSp delSp modSp new mod modNotesTx">
        <pc:chgData name="Franques Garcia, Antonio Maria" userId="2953e12e-10a0-412f-9056-473c220a2618" providerId="ADAL" clId="{713E5E08-C7DF-4E8A-9247-73ED4E7B2079}" dt="2021-01-14T18:15:40.118" v="17512"/>
        <pc:sldMkLst>
          <pc:docMk/>
          <pc:sldMk cId="2631263097" sldId="269"/>
        </pc:sldMkLst>
        <pc:spChg chg="mod">
          <ac:chgData name="Franques Garcia, Antonio Maria" userId="2953e12e-10a0-412f-9056-473c220a2618" providerId="ADAL" clId="{713E5E08-C7DF-4E8A-9247-73ED4E7B2079}" dt="2021-01-13T16:41:45.297" v="3808" actId="20577"/>
          <ac:spMkLst>
            <pc:docMk/>
            <pc:sldMk cId="2631263097" sldId="269"/>
            <ac:spMk id="2" creationId="{BDD2467A-A6D7-48F0-82CC-AD9B37F708A8}"/>
          </ac:spMkLst>
        </pc:spChg>
        <pc:spChg chg="mod">
          <ac:chgData name="Franques Garcia, Antonio Maria" userId="2953e12e-10a0-412f-9056-473c220a2618" providerId="ADAL" clId="{713E5E08-C7DF-4E8A-9247-73ED4E7B2079}" dt="2021-01-13T09:57:30.774" v="438" actId="114"/>
          <ac:spMkLst>
            <pc:docMk/>
            <pc:sldMk cId="2631263097" sldId="269"/>
            <ac:spMk id="3" creationId="{F0CCBE03-30E9-44CE-A3D7-D15FD6F3A701}"/>
          </ac:spMkLst>
        </pc:spChg>
        <pc:picChg chg="add del mod">
          <ac:chgData name="Franques Garcia, Antonio Maria" userId="2953e12e-10a0-412f-9056-473c220a2618" providerId="ADAL" clId="{713E5E08-C7DF-4E8A-9247-73ED4E7B2079}" dt="2021-01-14T11:23:27.228" v="10414"/>
          <ac:picMkLst>
            <pc:docMk/>
            <pc:sldMk cId="2631263097" sldId="269"/>
            <ac:picMk id="7" creationId="{F262D9E4-129B-4ECF-9BB9-F459FF946F1E}"/>
          </ac:picMkLst>
        </pc:picChg>
        <pc:picChg chg="add del mod">
          <ac:chgData name="Franques Garcia, Antonio Maria" userId="2953e12e-10a0-412f-9056-473c220a2618" providerId="ADAL" clId="{713E5E08-C7DF-4E8A-9247-73ED4E7B2079}" dt="2021-01-14T11:24:15.117" v="10415"/>
          <ac:picMkLst>
            <pc:docMk/>
            <pc:sldMk cId="2631263097" sldId="269"/>
            <ac:picMk id="8" creationId="{1BB10830-9B3F-4730-92BD-15BB2CF0DFDC}"/>
          </ac:picMkLst>
        </pc:picChg>
        <pc:picChg chg="add del mod">
          <ac:chgData name="Franques Garcia, Antonio Maria" userId="2953e12e-10a0-412f-9056-473c220a2618" providerId="ADAL" clId="{713E5E08-C7DF-4E8A-9247-73ED4E7B2079}" dt="2021-01-14T11:24:23.872" v="10416"/>
          <ac:picMkLst>
            <pc:docMk/>
            <pc:sldMk cId="2631263097" sldId="269"/>
            <ac:picMk id="9" creationId="{9BC89310-2CF7-4499-83F5-219264570976}"/>
          </ac:picMkLst>
        </pc:picChg>
        <pc:picChg chg="add del mod">
          <ac:chgData name="Franques Garcia, Antonio Maria" userId="2953e12e-10a0-412f-9056-473c220a2618" providerId="ADAL" clId="{713E5E08-C7DF-4E8A-9247-73ED4E7B2079}" dt="2021-01-14T11:24:35.456" v="10417"/>
          <ac:picMkLst>
            <pc:docMk/>
            <pc:sldMk cId="2631263097" sldId="269"/>
            <ac:picMk id="10" creationId="{D43851BC-A007-4614-80CA-2B77FB3DFB60}"/>
          </ac:picMkLst>
        </pc:picChg>
        <pc:picChg chg="add del mod">
          <ac:chgData name="Franques Garcia, Antonio Maria" userId="2953e12e-10a0-412f-9056-473c220a2618" providerId="ADAL" clId="{713E5E08-C7DF-4E8A-9247-73ED4E7B2079}" dt="2021-01-14T11:25:12.431" v="10418"/>
          <ac:picMkLst>
            <pc:docMk/>
            <pc:sldMk cId="2631263097" sldId="269"/>
            <ac:picMk id="11" creationId="{29AE5EAD-8C85-4585-8983-FC86459511D4}"/>
          </ac:picMkLst>
        </pc:picChg>
        <pc:picChg chg="add del mod">
          <ac:chgData name="Franques Garcia, Antonio Maria" userId="2953e12e-10a0-412f-9056-473c220a2618" providerId="ADAL" clId="{713E5E08-C7DF-4E8A-9247-73ED4E7B2079}" dt="2021-01-14T17:34:18.078" v="17475"/>
          <ac:picMkLst>
            <pc:docMk/>
            <pc:sldMk cId="2631263097" sldId="269"/>
            <ac:picMk id="12" creationId="{D7E24C7E-08FD-49E4-90B9-571FA6833025}"/>
          </ac:picMkLst>
        </pc:picChg>
        <pc:picChg chg="add del mod">
          <ac:chgData name="Franques Garcia, Antonio Maria" userId="2953e12e-10a0-412f-9056-473c220a2618" providerId="ADAL" clId="{713E5E08-C7DF-4E8A-9247-73ED4E7B2079}" dt="2021-01-14T18:13:59.773" v="17508"/>
          <ac:picMkLst>
            <pc:docMk/>
            <pc:sldMk cId="2631263097" sldId="269"/>
            <ac:picMk id="13" creationId="{E8D6423C-61F0-4C86-8BF5-3B540E53C57E}"/>
          </ac:picMkLst>
        </pc:picChg>
        <pc:picChg chg="add del mod">
          <ac:chgData name="Franques Garcia, Antonio Maria" userId="2953e12e-10a0-412f-9056-473c220a2618" providerId="ADAL" clId="{713E5E08-C7DF-4E8A-9247-73ED4E7B2079}" dt="2021-01-14T18:14:26.933" v="17509"/>
          <ac:picMkLst>
            <pc:docMk/>
            <pc:sldMk cId="2631263097" sldId="269"/>
            <ac:picMk id="14" creationId="{DADE5764-2B15-4D68-9FA1-70C6A77A2BB0}"/>
          </ac:picMkLst>
        </pc:picChg>
        <pc:picChg chg="add del mod">
          <ac:chgData name="Franques Garcia, Antonio Maria" userId="2953e12e-10a0-412f-9056-473c220a2618" providerId="ADAL" clId="{713E5E08-C7DF-4E8A-9247-73ED4E7B2079}" dt="2021-01-14T18:14:44.826" v="17510"/>
          <ac:picMkLst>
            <pc:docMk/>
            <pc:sldMk cId="2631263097" sldId="269"/>
            <ac:picMk id="15" creationId="{858338B4-F787-41F8-AEA7-2DAB1DEDA003}"/>
          </ac:picMkLst>
        </pc:picChg>
        <pc:picChg chg="add del mod">
          <ac:chgData name="Franques Garcia, Antonio Maria" userId="2953e12e-10a0-412f-9056-473c220a2618" providerId="ADAL" clId="{713E5E08-C7DF-4E8A-9247-73ED4E7B2079}" dt="2021-01-14T18:15:12.607" v="17511"/>
          <ac:picMkLst>
            <pc:docMk/>
            <pc:sldMk cId="2631263097" sldId="269"/>
            <ac:picMk id="16" creationId="{90D7B764-4093-4F26-A8ED-FA39D59A3CD7}"/>
          </ac:picMkLst>
        </pc:picChg>
        <pc:picChg chg="add del mod">
          <ac:chgData name="Franques Garcia, Antonio Maria" userId="2953e12e-10a0-412f-9056-473c220a2618" providerId="ADAL" clId="{713E5E08-C7DF-4E8A-9247-73ED4E7B2079}" dt="2021-01-14T18:15:40.118" v="17512"/>
          <ac:picMkLst>
            <pc:docMk/>
            <pc:sldMk cId="2631263097" sldId="269"/>
            <ac:picMk id="17" creationId="{AB4E3C5F-1A3A-4F90-8A03-CF81B7E306E0}"/>
          </ac:picMkLst>
        </pc:picChg>
        <pc:picChg chg="add mod">
          <ac:chgData name="Franques Garcia, Antonio Maria" userId="2953e12e-10a0-412f-9056-473c220a2618" providerId="ADAL" clId="{713E5E08-C7DF-4E8A-9247-73ED4E7B2079}" dt="2021-01-14T18:15:40.118" v="17512"/>
          <ac:picMkLst>
            <pc:docMk/>
            <pc:sldMk cId="2631263097" sldId="269"/>
            <ac:picMk id="18" creationId="{8B853165-41F3-436C-8B25-F0E8DB562EA1}"/>
          </ac:picMkLst>
        </pc:picChg>
      </pc:sldChg>
      <pc:sldChg chg="addSp delSp modSp new mod ord modNotesTx">
        <pc:chgData name="Franques Garcia, Antonio Maria" userId="2953e12e-10a0-412f-9056-473c220a2618" providerId="ADAL" clId="{713E5E08-C7DF-4E8A-9247-73ED4E7B2079}" dt="2021-01-14T12:58:57.081" v="17364"/>
        <pc:sldMkLst>
          <pc:docMk/>
          <pc:sldMk cId="1019765018" sldId="270"/>
        </pc:sldMkLst>
        <pc:spChg chg="del">
          <ac:chgData name="Franques Garcia, Antonio Maria" userId="2953e12e-10a0-412f-9056-473c220a2618" providerId="ADAL" clId="{713E5E08-C7DF-4E8A-9247-73ED4E7B2079}" dt="2021-01-13T10:33:21.340" v="929" actId="478"/>
          <ac:spMkLst>
            <pc:docMk/>
            <pc:sldMk cId="1019765018" sldId="270"/>
            <ac:spMk id="2" creationId="{83D05985-9DA0-454E-AC67-5DD3BD9FD666}"/>
          </ac:spMkLst>
        </pc:spChg>
        <pc:spChg chg="mod">
          <ac:chgData name="Franques Garcia, Antonio Maria" userId="2953e12e-10a0-412f-9056-473c220a2618" providerId="ADAL" clId="{713E5E08-C7DF-4E8A-9247-73ED4E7B2079}" dt="2021-01-13T10:33:13.127" v="928" actId="20577"/>
          <ac:spMkLst>
            <pc:docMk/>
            <pc:sldMk cId="1019765018" sldId="270"/>
            <ac:spMk id="3" creationId="{A79546C2-DDD7-4EF1-88B0-665850470091}"/>
          </ac:spMkLst>
        </pc:spChg>
        <pc:picChg chg="add mod">
          <ac:chgData name="Franques Garcia, Antonio Maria" userId="2953e12e-10a0-412f-9056-473c220a2618" providerId="ADAL" clId="{713E5E08-C7DF-4E8A-9247-73ED4E7B2079}" dt="2021-01-13T10:35:18.694" v="934" actId="1076"/>
          <ac:picMkLst>
            <pc:docMk/>
            <pc:sldMk cId="1019765018" sldId="270"/>
            <ac:picMk id="8" creationId="{76BEB59F-E7AB-4DC8-839D-17C61E8EEEB8}"/>
          </ac:picMkLst>
        </pc:picChg>
        <pc:picChg chg="add del mod">
          <ac:chgData name="Franques Garcia, Antonio Maria" userId="2953e12e-10a0-412f-9056-473c220a2618" providerId="ADAL" clId="{713E5E08-C7DF-4E8A-9247-73ED4E7B2079}" dt="2021-01-14T10:08:02.122" v="6300"/>
          <ac:picMkLst>
            <pc:docMk/>
            <pc:sldMk cId="1019765018" sldId="270"/>
            <ac:picMk id="9" creationId="{051F2875-25FC-4CC6-A5CD-445A90C22D38}"/>
          </ac:picMkLst>
        </pc:picChg>
        <pc:picChg chg="add del mod">
          <ac:chgData name="Franques Garcia, Antonio Maria" userId="2953e12e-10a0-412f-9056-473c220a2618" providerId="ADAL" clId="{713E5E08-C7DF-4E8A-9247-73ED4E7B2079}" dt="2021-01-14T10:08:41.047" v="6301"/>
          <ac:picMkLst>
            <pc:docMk/>
            <pc:sldMk cId="1019765018" sldId="270"/>
            <ac:picMk id="10" creationId="{43020539-72AA-41BA-AFF2-AC5E096A6675}"/>
          </ac:picMkLst>
        </pc:picChg>
        <pc:picChg chg="add del mod">
          <ac:chgData name="Franques Garcia, Antonio Maria" userId="2953e12e-10a0-412f-9056-473c220a2618" providerId="ADAL" clId="{713E5E08-C7DF-4E8A-9247-73ED4E7B2079}" dt="2021-01-14T10:09:26.797" v="6302"/>
          <ac:picMkLst>
            <pc:docMk/>
            <pc:sldMk cId="1019765018" sldId="270"/>
            <ac:picMk id="11" creationId="{30537335-040A-4A1E-BA2C-5020E4A7D78E}"/>
          </ac:picMkLst>
        </pc:picChg>
        <pc:picChg chg="add del mod">
          <ac:chgData name="Franques Garcia, Antonio Maria" userId="2953e12e-10a0-412f-9056-473c220a2618" providerId="ADAL" clId="{713E5E08-C7DF-4E8A-9247-73ED4E7B2079}" dt="2021-01-14T10:09:55.719" v="6303"/>
          <ac:picMkLst>
            <pc:docMk/>
            <pc:sldMk cId="1019765018" sldId="270"/>
            <ac:picMk id="12" creationId="{9A898AEE-07E9-4F53-B551-0BEC7923E186}"/>
          </ac:picMkLst>
        </pc:picChg>
        <pc:picChg chg="add del mod">
          <ac:chgData name="Franques Garcia, Antonio Maria" userId="2953e12e-10a0-412f-9056-473c220a2618" providerId="ADAL" clId="{713E5E08-C7DF-4E8A-9247-73ED4E7B2079}" dt="2021-01-14T10:10:07.955" v="6304"/>
          <ac:picMkLst>
            <pc:docMk/>
            <pc:sldMk cId="1019765018" sldId="270"/>
            <ac:picMk id="13" creationId="{57E076D4-EBEC-4359-990B-5F684E7A3BEB}"/>
          </ac:picMkLst>
        </pc:picChg>
        <pc:picChg chg="add del mod">
          <ac:chgData name="Franques Garcia, Antonio Maria" userId="2953e12e-10a0-412f-9056-473c220a2618" providerId="ADAL" clId="{713E5E08-C7DF-4E8A-9247-73ED4E7B2079}" dt="2021-01-14T10:10:17.778" v="6305"/>
          <ac:picMkLst>
            <pc:docMk/>
            <pc:sldMk cId="1019765018" sldId="270"/>
            <ac:picMk id="14" creationId="{1CE6BA72-A7E3-48DC-AF9D-16B5F1A8E9AB}"/>
          </ac:picMkLst>
        </pc:picChg>
        <pc:picChg chg="add del mod">
          <ac:chgData name="Franques Garcia, Antonio Maria" userId="2953e12e-10a0-412f-9056-473c220a2618" providerId="ADAL" clId="{713E5E08-C7DF-4E8A-9247-73ED4E7B2079}" dt="2021-01-14T10:10:51.856" v="6306"/>
          <ac:picMkLst>
            <pc:docMk/>
            <pc:sldMk cId="1019765018" sldId="270"/>
            <ac:picMk id="15" creationId="{7B045DE2-E3F2-4BF0-AC08-C36E404EDB9C}"/>
          </ac:picMkLst>
        </pc:picChg>
        <pc:picChg chg="add del mod">
          <ac:chgData name="Franques Garcia, Antonio Maria" userId="2953e12e-10a0-412f-9056-473c220a2618" providerId="ADAL" clId="{713E5E08-C7DF-4E8A-9247-73ED4E7B2079}" dt="2021-01-14T10:11:28.352" v="6307"/>
          <ac:picMkLst>
            <pc:docMk/>
            <pc:sldMk cId="1019765018" sldId="270"/>
            <ac:picMk id="16" creationId="{3715FA2B-8268-4614-8C6E-ADE0E26142D9}"/>
          </ac:picMkLst>
        </pc:picChg>
        <pc:picChg chg="add del mod">
          <ac:chgData name="Franques Garcia, Antonio Maria" userId="2953e12e-10a0-412f-9056-473c220a2618" providerId="ADAL" clId="{713E5E08-C7DF-4E8A-9247-73ED4E7B2079}" dt="2021-01-14T10:12:00.046" v="6308"/>
          <ac:picMkLst>
            <pc:docMk/>
            <pc:sldMk cId="1019765018" sldId="270"/>
            <ac:picMk id="17" creationId="{D8209F7D-F23F-4EA0-A550-73DBA5654178}"/>
          </ac:picMkLst>
        </pc:picChg>
        <pc:picChg chg="add del mod">
          <ac:chgData name="Franques Garcia, Antonio Maria" userId="2953e12e-10a0-412f-9056-473c220a2618" providerId="ADAL" clId="{713E5E08-C7DF-4E8A-9247-73ED4E7B2079}" dt="2021-01-14T12:58:32.648" v="17363"/>
          <ac:picMkLst>
            <pc:docMk/>
            <pc:sldMk cId="1019765018" sldId="270"/>
            <ac:picMk id="18" creationId="{068F731D-785E-407B-95DB-06AC22224973}"/>
          </ac:picMkLst>
        </pc:picChg>
        <pc:picChg chg="add del mod">
          <ac:chgData name="Franques Garcia, Antonio Maria" userId="2953e12e-10a0-412f-9056-473c220a2618" providerId="ADAL" clId="{713E5E08-C7DF-4E8A-9247-73ED4E7B2079}" dt="2021-01-14T12:58:57.081" v="17364"/>
          <ac:picMkLst>
            <pc:docMk/>
            <pc:sldMk cId="1019765018" sldId="270"/>
            <ac:picMk id="19" creationId="{268875FE-A41F-4733-BC7F-0D7A55CB4510}"/>
          </ac:picMkLst>
        </pc:picChg>
        <pc:picChg chg="add mod">
          <ac:chgData name="Franques Garcia, Antonio Maria" userId="2953e12e-10a0-412f-9056-473c220a2618" providerId="ADAL" clId="{713E5E08-C7DF-4E8A-9247-73ED4E7B2079}" dt="2021-01-14T12:58:57.081" v="17364"/>
          <ac:picMkLst>
            <pc:docMk/>
            <pc:sldMk cId="1019765018" sldId="270"/>
            <ac:picMk id="20" creationId="{5283476F-FC48-4C31-A394-0DC36192CB1A}"/>
          </ac:picMkLst>
        </pc:picChg>
      </pc:sldChg>
      <pc:sldChg chg="addSp delSp modSp add mod ord modNotesTx">
        <pc:chgData name="Franques Garcia, Antonio Maria" userId="2953e12e-10a0-412f-9056-473c220a2618" providerId="ADAL" clId="{713E5E08-C7DF-4E8A-9247-73ED4E7B2079}" dt="2021-01-14T17:19:34.878" v="17468"/>
        <pc:sldMkLst>
          <pc:docMk/>
          <pc:sldMk cId="220929591" sldId="271"/>
        </pc:sldMkLst>
        <pc:picChg chg="add del mod">
          <ac:chgData name="Franques Garcia, Antonio Maria" userId="2953e12e-10a0-412f-9056-473c220a2618" providerId="ADAL" clId="{713E5E08-C7DF-4E8A-9247-73ED4E7B2079}" dt="2021-01-13T10:36:21.697" v="958" actId="21"/>
          <ac:picMkLst>
            <pc:docMk/>
            <pc:sldMk cId="220929591" sldId="271"/>
            <ac:picMk id="7" creationId="{815595BF-2117-45B5-8ADD-F5E5CEBBDA62}"/>
          </ac:picMkLst>
        </pc:picChg>
        <pc:picChg chg="del">
          <ac:chgData name="Franques Garcia, Antonio Maria" userId="2953e12e-10a0-412f-9056-473c220a2618" providerId="ADAL" clId="{713E5E08-C7DF-4E8A-9247-73ED4E7B2079}" dt="2021-01-13T10:37:00.719" v="978" actId="478"/>
          <ac:picMkLst>
            <pc:docMk/>
            <pc:sldMk cId="220929591" sldId="271"/>
            <ac:picMk id="8" creationId="{76BEB59F-E7AB-4DC8-839D-17C61E8EEEB8}"/>
          </ac:picMkLst>
        </pc:picChg>
        <pc:picChg chg="add del mod">
          <ac:chgData name="Franques Garcia, Antonio Maria" userId="2953e12e-10a0-412f-9056-473c220a2618" providerId="ADAL" clId="{713E5E08-C7DF-4E8A-9247-73ED4E7B2079}" dt="2021-01-13T10:36:31.070" v="960" actId="21"/>
          <ac:picMkLst>
            <pc:docMk/>
            <pc:sldMk cId="220929591" sldId="271"/>
            <ac:picMk id="9" creationId="{E20167E8-3DD9-4022-A5B2-0D924914E1C2}"/>
          </ac:picMkLst>
        </pc:picChg>
        <pc:picChg chg="add del mod">
          <ac:chgData name="Franques Garcia, Antonio Maria" userId="2953e12e-10a0-412f-9056-473c220a2618" providerId="ADAL" clId="{713E5E08-C7DF-4E8A-9247-73ED4E7B2079}" dt="2021-01-13T10:36:36.088" v="964" actId="21"/>
          <ac:picMkLst>
            <pc:docMk/>
            <pc:sldMk cId="220929591" sldId="271"/>
            <ac:picMk id="10" creationId="{FD1F5E3A-FCB0-466A-B211-226065B5EF4D}"/>
          </ac:picMkLst>
        </pc:picChg>
        <pc:picChg chg="add del mod">
          <ac:chgData name="Franques Garcia, Antonio Maria" userId="2953e12e-10a0-412f-9056-473c220a2618" providerId="ADAL" clId="{713E5E08-C7DF-4E8A-9247-73ED4E7B2079}" dt="2021-01-13T10:36:38.715" v="966" actId="21"/>
          <ac:picMkLst>
            <pc:docMk/>
            <pc:sldMk cId="220929591" sldId="271"/>
            <ac:picMk id="11" creationId="{96C9F0DE-DF4E-46C8-81D0-D95C5F1E2242}"/>
          </ac:picMkLst>
        </pc:picChg>
        <pc:picChg chg="add del mod">
          <ac:chgData name="Franques Garcia, Antonio Maria" userId="2953e12e-10a0-412f-9056-473c220a2618" providerId="ADAL" clId="{713E5E08-C7DF-4E8A-9247-73ED4E7B2079}" dt="2021-01-13T10:36:42.040" v="968" actId="21"/>
          <ac:picMkLst>
            <pc:docMk/>
            <pc:sldMk cId="220929591" sldId="271"/>
            <ac:picMk id="12" creationId="{2EFC86E3-935D-474B-AEDE-ADD702B7F480}"/>
          </ac:picMkLst>
        </pc:picChg>
        <pc:picChg chg="add del mod">
          <ac:chgData name="Franques Garcia, Antonio Maria" userId="2953e12e-10a0-412f-9056-473c220a2618" providerId="ADAL" clId="{713E5E08-C7DF-4E8A-9247-73ED4E7B2079}" dt="2021-01-13T10:36:45.376" v="970" actId="21"/>
          <ac:picMkLst>
            <pc:docMk/>
            <pc:sldMk cId="220929591" sldId="271"/>
            <ac:picMk id="13" creationId="{5C0264CB-317A-4C46-BA4E-377DFED12092}"/>
          </ac:picMkLst>
        </pc:picChg>
        <pc:picChg chg="add del mod">
          <ac:chgData name="Franques Garcia, Antonio Maria" userId="2953e12e-10a0-412f-9056-473c220a2618" providerId="ADAL" clId="{713E5E08-C7DF-4E8A-9247-73ED4E7B2079}" dt="2021-01-13T10:36:50.110" v="973" actId="21"/>
          <ac:picMkLst>
            <pc:docMk/>
            <pc:sldMk cId="220929591" sldId="271"/>
            <ac:picMk id="14" creationId="{BAC39484-A394-4FB9-8C60-387AAD71D3F3}"/>
          </ac:picMkLst>
        </pc:picChg>
        <pc:picChg chg="add del mod">
          <ac:chgData name="Franques Garcia, Antonio Maria" userId="2953e12e-10a0-412f-9056-473c220a2618" providerId="ADAL" clId="{713E5E08-C7DF-4E8A-9247-73ED4E7B2079}" dt="2021-01-13T10:36:54.466" v="975" actId="21"/>
          <ac:picMkLst>
            <pc:docMk/>
            <pc:sldMk cId="220929591" sldId="271"/>
            <ac:picMk id="15" creationId="{19B56ED8-A3B4-49A3-B925-98A15E9EC6B1}"/>
          </ac:picMkLst>
        </pc:picChg>
        <pc:picChg chg="add del mod">
          <ac:chgData name="Franques Garcia, Antonio Maria" userId="2953e12e-10a0-412f-9056-473c220a2618" providerId="ADAL" clId="{713E5E08-C7DF-4E8A-9247-73ED4E7B2079}" dt="2021-01-13T10:36:58.641" v="977" actId="21"/>
          <ac:picMkLst>
            <pc:docMk/>
            <pc:sldMk cId="220929591" sldId="271"/>
            <ac:picMk id="16" creationId="{EFA2F147-2B3D-4B66-9892-B780E92F29D1}"/>
          </ac:picMkLst>
        </pc:picChg>
        <pc:picChg chg="add mod">
          <ac:chgData name="Franques Garcia, Antonio Maria" userId="2953e12e-10a0-412f-9056-473c220a2618" providerId="ADAL" clId="{713E5E08-C7DF-4E8A-9247-73ED4E7B2079}" dt="2021-01-13T12:46:52.565" v="2627" actId="14100"/>
          <ac:picMkLst>
            <pc:docMk/>
            <pc:sldMk cId="220929591" sldId="271"/>
            <ac:picMk id="17" creationId="{4A599557-E118-4DB4-B178-9EC0AD45E902}"/>
          </ac:picMkLst>
        </pc:picChg>
        <pc:picChg chg="add del mod">
          <ac:chgData name="Franques Garcia, Antonio Maria" userId="2953e12e-10a0-412f-9056-473c220a2618" providerId="ADAL" clId="{713E5E08-C7DF-4E8A-9247-73ED4E7B2079}" dt="2021-01-14T10:17:02.300" v="6523"/>
          <ac:picMkLst>
            <pc:docMk/>
            <pc:sldMk cId="220929591" sldId="271"/>
            <ac:picMk id="18" creationId="{80547315-9E2D-4C23-A26A-8CD50472E7A7}"/>
          </ac:picMkLst>
        </pc:picChg>
        <pc:picChg chg="add del mod">
          <ac:chgData name="Franques Garcia, Antonio Maria" userId="2953e12e-10a0-412f-9056-473c220a2618" providerId="ADAL" clId="{713E5E08-C7DF-4E8A-9247-73ED4E7B2079}" dt="2021-01-14T17:19:34.878" v="17468"/>
          <ac:picMkLst>
            <pc:docMk/>
            <pc:sldMk cId="220929591" sldId="271"/>
            <ac:picMk id="19" creationId="{DF324311-BFE4-4F98-81E0-5BE185C1D2EB}"/>
          </ac:picMkLst>
        </pc:picChg>
        <pc:picChg chg="add mod">
          <ac:chgData name="Franques Garcia, Antonio Maria" userId="2953e12e-10a0-412f-9056-473c220a2618" providerId="ADAL" clId="{713E5E08-C7DF-4E8A-9247-73ED4E7B2079}" dt="2021-01-14T17:19:34.878" v="17468"/>
          <ac:picMkLst>
            <pc:docMk/>
            <pc:sldMk cId="220929591" sldId="271"/>
            <ac:picMk id="20" creationId="{E7392693-73E8-4065-B00C-735CEB51917C}"/>
          </ac:picMkLst>
        </pc:picChg>
      </pc:sldChg>
      <pc:sldChg chg="addSp delSp modSp new mod addAnim delAnim modAnim modNotesTx">
        <pc:chgData name="Franques Garcia, Antonio Maria" userId="2953e12e-10a0-412f-9056-473c220a2618" providerId="ADAL" clId="{713E5E08-C7DF-4E8A-9247-73ED4E7B2079}" dt="2021-01-14T17:03:01.805" v="17409"/>
        <pc:sldMkLst>
          <pc:docMk/>
          <pc:sldMk cId="3780043080" sldId="272"/>
        </pc:sldMkLst>
        <pc:spChg chg="mod">
          <ac:chgData name="Franques Garcia, Antonio Maria" userId="2953e12e-10a0-412f-9056-473c220a2618" providerId="ADAL" clId="{713E5E08-C7DF-4E8A-9247-73ED4E7B2079}" dt="2021-01-14T08:58:28.838" v="5204" actId="20577"/>
          <ac:spMkLst>
            <pc:docMk/>
            <pc:sldMk cId="3780043080" sldId="272"/>
            <ac:spMk id="2" creationId="{8157CA1E-A24F-48E5-8073-2FB399CEFD27}"/>
          </ac:spMkLst>
        </pc:spChg>
        <pc:spChg chg="mod">
          <ac:chgData name="Franques Garcia, Antonio Maria" userId="2953e12e-10a0-412f-9056-473c220a2618" providerId="ADAL" clId="{713E5E08-C7DF-4E8A-9247-73ED4E7B2079}" dt="2021-01-13T10:38:39.355" v="1008" actId="20577"/>
          <ac:spMkLst>
            <pc:docMk/>
            <pc:sldMk cId="3780043080" sldId="272"/>
            <ac:spMk id="3" creationId="{80BED811-0FBC-4268-99C3-5B544FC65680}"/>
          </ac:spMkLst>
        </pc:spChg>
        <pc:spChg chg="add del mod">
          <ac:chgData name="Franques Garcia, Antonio Maria" userId="2953e12e-10a0-412f-9056-473c220a2618" providerId="ADAL" clId="{713E5E08-C7DF-4E8A-9247-73ED4E7B2079}" dt="2021-01-13T10:53:56.339" v="1378" actId="478"/>
          <ac:spMkLst>
            <pc:docMk/>
            <pc:sldMk cId="3780043080" sldId="272"/>
            <ac:spMk id="7" creationId="{72DD9581-A767-42E0-87E6-A7FCC5559744}"/>
          </ac:spMkLst>
        </pc:spChg>
        <pc:spChg chg="mod">
          <ac:chgData name="Franques Garcia, Antonio Maria" userId="2953e12e-10a0-412f-9056-473c220a2618" providerId="ADAL" clId="{713E5E08-C7DF-4E8A-9247-73ED4E7B2079}" dt="2021-01-13T11:07:50.884" v="1617"/>
          <ac:spMkLst>
            <pc:docMk/>
            <pc:sldMk cId="3780043080" sldId="272"/>
            <ac:spMk id="10" creationId="{5132DC37-704C-4B86-AC0D-E6B6FD0C9FEA}"/>
          </ac:spMkLst>
        </pc:spChg>
        <pc:spChg chg="mod">
          <ac:chgData name="Franques Garcia, Antonio Maria" userId="2953e12e-10a0-412f-9056-473c220a2618" providerId="ADAL" clId="{713E5E08-C7DF-4E8A-9247-73ED4E7B2079}" dt="2021-01-13T11:07:50.884" v="1617"/>
          <ac:spMkLst>
            <pc:docMk/>
            <pc:sldMk cId="3780043080" sldId="272"/>
            <ac:spMk id="11" creationId="{46B82860-7354-4BCE-B2FD-F202F40688BD}"/>
          </ac:spMkLst>
        </pc:spChg>
        <pc:spChg chg="mod">
          <ac:chgData name="Franques Garcia, Antonio Maria" userId="2953e12e-10a0-412f-9056-473c220a2618" providerId="ADAL" clId="{713E5E08-C7DF-4E8A-9247-73ED4E7B2079}" dt="2021-01-13T11:07:50.884" v="1617"/>
          <ac:spMkLst>
            <pc:docMk/>
            <pc:sldMk cId="3780043080" sldId="272"/>
            <ac:spMk id="19" creationId="{5D954E40-BCAA-4B96-8649-4FA7F67480C5}"/>
          </ac:spMkLst>
        </pc:spChg>
        <pc:spChg chg="mod">
          <ac:chgData name="Franques Garcia, Antonio Maria" userId="2953e12e-10a0-412f-9056-473c220a2618" providerId="ADAL" clId="{713E5E08-C7DF-4E8A-9247-73ED4E7B2079}" dt="2021-01-13T11:07:50.884" v="1617"/>
          <ac:spMkLst>
            <pc:docMk/>
            <pc:sldMk cId="3780043080" sldId="272"/>
            <ac:spMk id="20" creationId="{62B37436-C95A-4AF5-B634-12FD342440B3}"/>
          </ac:spMkLst>
        </pc:spChg>
        <pc:spChg chg="add del mod">
          <ac:chgData name="Franques Garcia, Antonio Maria" userId="2953e12e-10a0-412f-9056-473c220a2618" providerId="ADAL" clId="{713E5E08-C7DF-4E8A-9247-73ED4E7B2079}" dt="2021-01-13T11:08:36.250" v="1623" actId="478"/>
          <ac:spMkLst>
            <pc:docMk/>
            <pc:sldMk cId="3780043080" sldId="272"/>
            <ac:spMk id="21" creationId="{99C797D2-778B-4F0F-8421-339736456AB9}"/>
          </ac:spMkLst>
        </pc:spChg>
        <pc:spChg chg="add del mod">
          <ac:chgData name="Franques Garcia, Antonio Maria" userId="2953e12e-10a0-412f-9056-473c220a2618" providerId="ADAL" clId="{713E5E08-C7DF-4E8A-9247-73ED4E7B2079}" dt="2021-01-13T11:08:36.250" v="1623" actId="478"/>
          <ac:spMkLst>
            <pc:docMk/>
            <pc:sldMk cId="3780043080" sldId="272"/>
            <ac:spMk id="22" creationId="{CE504FA5-0880-4100-A4DD-BBBAD5BDCFF0}"/>
          </ac:spMkLst>
        </pc:spChg>
        <pc:spChg chg="add del mod">
          <ac:chgData name="Franques Garcia, Antonio Maria" userId="2953e12e-10a0-412f-9056-473c220a2618" providerId="ADAL" clId="{713E5E08-C7DF-4E8A-9247-73ED4E7B2079}" dt="2021-01-13T11:08:36.250" v="1623" actId="478"/>
          <ac:spMkLst>
            <pc:docMk/>
            <pc:sldMk cId="3780043080" sldId="272"/>
            <ac:spMk id="23" creationId="{65263C4D-08AD-4819-B101-CE6C2B9C4EF8}"/>
          </ac:spMkLst>
        </pc:spChg>
        <pc:spChg chg="add del mod">
          <ac:chgData name="Franques Garcia, Antonio Maria" userId="2953e12e-10a0-412f-9056-473c220a2618" providerId="ADAL" clId="{713E5E08-C7DF-4E8A-9247-73ED4E7B2079}" dt="2021-01-13T11:08:36.250" v="1623" actId="478"/>
          <ac:spMkLst>
            <pc:docMk/>
            <pc:sldMk cId="3780043080" sldId="272"/>
            <ac:spMk id="24" creationId="{53D2720F-A186-46B7-B0C6-444CDCD8DB9F}"/>
          </ac:spMkLst>
        </pc:spChg>
        <pc:spChg chg="mod">
          <ac:chgData name="Franques Garcia, Antonio Maria" userId="2953e12e-10a0-412f-9056-473c220a2618" providerId="ADAL" clId="{713E5E08-C7DF-4E8A-9247-73ED4E7B2079}" dt="2021-01-13T11:28:20.601" v="2182" actId="207"/>
          <ac:spMkLst>
            <pc:docMk/>
            <pc:sldMk cId="3780043080" sldId="272"/>
            <ac:spMk id="44" creationId="{973D2625-1078-4097-9258-FA48F07B9AC4}"/>
          </ac:spMkLst>
        </pc:spChg>
        <pc:spChg chg="mod">
          <ac:chgData name="Franques Garcia, Antonio Maria" userId="2953e12e-10a0-412f-9056-473c220a2618" providerId="ADAL" clId="{713E5E08-C7DF-4E8A-9247-73ED4E7B2079}" dt="2021-01-13T11:28:20.601" v="2182" actId="207"/>
          <ac:spMkLst>
            <pc:docMk/>
            <pc:sldMk cId="3780043080" sldId="272"/>
            <ac:spMk id="45" creationId="{3D11E1AC-4ED3-4504-9743-117276465B98}"/>
          </ac:spMkLst>
        </pc:spChg>
        <pc:spChg chg="mod">
          <ac:chgData name="Franques Garcia, Antonio Maria" userId="2953e12e-10a0-412f-9056-473c220a2618" providerId="ADAL" clId="{713E5E08-C7DF-4E8A-9247-73ED4E7B2079}" dt="2021-01-13T11:29:55" v="2185" actId="207"/>
          <ac:spMkLst>
            <pc:docMk/>
            <pc:sldMk cId="3780043080" sldId="272"/>
            <ac:spMk id="53" creationId="{C0A13980-1375-4329-A179-22BE1D3B00D6}"/>
          </ac:spMkLst>
        </pc:spChg>
        <pc:spChg chg="del mod">
          <ac:chgData name="Franques Garcia, Antonio Maria" userId="2953e12e-10a0-412f-9056-473c220a2618" providerId="ADAL" clId="{713E5E08-C7DF-4E8A-9247-73ED4E7B2079}" dt="2021-01-13T11:25:32.776" v="2021" actId="478"/>
          <ac:spMkLst>
            <pc:docMk/>
            <pc:sldMk cId="3780043080" sldId="272"/>
            <ac:spMk id="54" creationId="{5D651706-89F0-4FA1-A2EE-FABC821C9653}"/>
          </ac:spMkLst>
        </pc:spChg>
        <pc:spChg chg="add del mod">
          <ac:chgData name="Franques Garcia, Antonio Maria" userId="2953e12e-10a0-412f-9056-473c220a2618" providerId="ADAL" clId="{713E5E08-C7DF-4E8A-9247-73ED4E7B2079}" dt="2021-01-13T11:35:47.141" v="2285" actId="21"/>
          <ac:spMkLst>
            <pc:docMk/>
            <pc:sldMk cId="3780043080" sldId="272"/>
            <ac:spMk id="55" creationId="{B7C8713F-36C6-4F40-BC96-8D1BD9E0ED2A}"/>
          </ac:spMkLst>
        </pc:spChg>
        <pc:spChg chg="add del mod">
          <ac:chgData name="Franques Garcia, Antonio Maria" userId="2953e12e-10a0-412f-9056-473c220a2618" providerId="ADAL" clId="{713E5E08-C7DF-4E8A-9247-73ED4E7B2079}" dt="2021-01-13T11:21:50.699" v="1793" actId="478"/>
          <ac:spMkLst>
            <pc:docMk/>
            <pc:sldMk cId="3780043080" sldId="272"/>
            <ac:spMk id="56" creationId="{112FCB23-75A8-4D59-9017-F537B4A7032C}"/>
          </ac:spMkLst>
        </pc:spChg>
        <pc:spChg chg="add del mod">
          <ac:chgData name="Franques Garcia, Antonio Maria" userId="2953e12e-10a0-412f-9056-473c220a2618" providerId="ADAL" clId="{713E5E08-C7DF-4E8A-9247-73ED4E7B2079}" dt="2021-01-13T11:18:02.999" v="1750" actId="478"/>
          <ac:spMkLst>
            <pc:docMk/>
            <pc:sldMk cId="3780043080" sldId="272"/>
            <ac:spMk id="57" creationId="{76D48CF6-EA3E-441A-9CED-546109AA37A0}"/>
          </ac:spMkLst>
        </pc:spChg>
        <pc:spChg chg="add del mod">
          <ac:chgData name="Franques Garcia, Antonio Maria" userId="2953e12e-10a0-412f-9056-473c220a2618" providerId="ADAL" clId="{713E5E08-C7DF-4E8A-9247-73ED4E7B2079}" dt="2021-01-13T11:18:04.649" v="1751" actId="478"/>
          <ac:spMkLst>
            <pc:docMk/>
            <pc:sldMk cId="3780043080" sldId="272"/>
            <ac:spMk id="58" creationId="{5FEEDC6E-D6F6-4FC6-B996-3D24182B9682}"/>
          </ac:spMkLst>
        </pc:spChg>
        <pc:spChg chg="add del mod">
          <ac:chgData name="Franques Garcia, Antonio Maria" userId="2953e12e-10a0-412f-9056-473c220a2618" providerId="ADAL" clId="{713E5E08-C7DF-4E8A-9247-73ED4E7B2079}" dt="2021-01-13T11:35:47.141" v="2285" actId="21"/>
          <ac:spMkLst>
            <pc:docMk/>
            <pc:sldMk cId="3780043080" sldId="272"/>
            <ac:spMk id="65" creationId="{870EC98D-E5C5-4359-86FD-549B869B6C22}"/>
          </ac:spMkLst>
        </pc:spChg>
        <pc:spChg chg="add del mod">
          <ac:chgData name="Franques Garcia, Antonio Maria" userId="2953e12e-10a0-412f-9056-473c220a2618" providerId="ADAL" clId="{713E5E08-C7DF-4E8A-9247-73ED4E7B2079}" dt="2021-01-13T11:35:47.141" v="2285" actId="21"/>
          <ac:spMkLst>
            <pc:docMk/>
            <pc:sldMk cId="3780043080" sldId="272"/>
            <ac:spMk id="75" creationId="{B002C777-E90D-42BA-A9CF-5488634B23C1}"/>
          </ac:spMkLst>
        </pc:spChg>
        <pc:spChg chg="add del mod">
          <ac:chgData name="Franques Garcia, Antonio Maria" userId="2953e12e-10a0-412f-9056-473c220a2618" providerId="ADAL" clId="{713E5E08-C7DF-4E8A-9247-73ED4E7B2079}" dt="2021-01-13T11:35:47.141" v="2285" actId="21"/>
          <ac:spMkLst>
            <pc:docMk/>
            <pc:sldMk cId="3780043080" sldId="272"/>
            <ac:spMk id="76" creationId="{D7E6BA8C-945D-4C22-8BDC-C8E9035DBC0B}"/>
          </ac:spMkLst>
        </pc:spChg>
        <pc:spChg chg="add del mod">
          <ac:chgData name="Franques Garcia, Antonio Maria" userId="2953e12e-10a0-412f-9056-473c220a2618" providerId="ADAL" clId="{713E5E08-C7DF-4E8A-9247-73ED4E7B2079}" dt="2021-01-13T11:35:47.141" v="2285" actId="21"/>
          <ac:spMkLst>
            <pc:docMk/>
            <pc:sldMk cId="3780043080" sldId="272"/>
            <ac:spMk id="82" creationId="{BBC541DF-83FB-4185-B4A2-55B0ACD9760B}"/>
          </ac:spMkLst>
        </pc:spChg>
        <pc:spChg chg="del mod">
          <ac:chgData name="Franques Garcia, Antonio Maria" userId="2953e12e-10a0-412f-9056-473c220a2618" providerId="ADAL" clId="{713E5E08-C7DF-4E8A-9247-73ED4E7B2079}" dt="2021-01-13T11:30:40.614" v="2264" actId="478"/>
          <ac:spMkLst>
            <pc:docMk/>
            <pc:sldMk cId="3780043080" sldId="272"/>
            <ac:spMk id="87" creationId="{C552F591-0978-41AB-B454-AE8C86408D1C}"/>
          </ac:spMkLst>
        </pc:spChg>
        <pc:spChg chg="del mod">
          <ac:chgData name="Franques Garcia, Antonio Maria" userId="2953e12e-10a0-412f-9056-473c220a2618" providerId="ADAL" clId="{713E5E08-C7DF-4E8A-9247-73ED4E7B2079}" dt="2021-01-13T11:30:43.269" v="2265" actId="478"/>
          <ac:spMkLst>
            <pc:docMk/>
            <pc:sldMk cId="3780043080" sldId="272"/>
            <ac:spMk id="88" creationId="{85831193-807F-4D24-878C-87F36FF19FF3}"/>
          </ac:spMkLst>
        </pc:spChg>
        <pc:spChg chg="mod">
          <ac:chgData name="Franques Garcia, Antonio Maria" userId="2953e12e-10a0-412f-9056-473c220a2618" providerId="ADAL" clId="{713E5E08-C7DF-4E8A-9247-73ED4E7B2079}" dt="2021-01-13T11:30:49.763" v="2284" actId="1037"/>
          <ac:spMkLst>
            <pc:docMk/>
            <pc:sldMk cId="3780043080" sldId="272"/>
            <ac:spMk id="93" creationId="{DB83A7A1-B726-4766-8437-C90FCF8ECFC2}"/>
          </ac:spMkLst>
        </pc:spChg>
        <pc:spChg chg="add mod">
          <ac:chgData name="Franques Garcia, Antonio Maria" userId="2953e12e-10a0-412f-9056-473c220a2618" providerId="ADAL" clId="{713E5E08-C7DF-4E8A-9247-73ED4E7B2079}" dt="2021-01-13T11:36:21.491" v="2453" actId="1037"/>
          <ac:spMkLst>
            <pc:docMk/>
            <pc:sldMk cId="3780043080" sldId="272"/>
            <ac:spMk id="94" creationId="{94360E79-AF07-464A-BBC2-75B4458DEEE2}"/>
          </ac:spMkLst>
        </pc:spChg>
        <pc:spChg chg="add mod">
          <ac:chgData name="Franques Garcia, Antonio Maria" userId="2953e12e-10a0-412f-9056-473c220a2618" providerId="ADAL" clId="{713E5E08-C7DF-4E8A-9247-73ED4E7B2079}" dt="2021-01-13T11:36:21.491" v="2453" actId="1037"/>
          <ac:spMkLst>
            <pc:docMk/>
            <pc:sldMk cId="3780043080" sldId="272"/>
            <ac:spMk id="95" creationId="{0C4798B5-8AF0-4B1E-A935-CA249C209710}"/>
          </ac:spMkLst>
        </pc:spChg>
        <pc:spChg chg="add mod">
          <ac:chgData name="Franques Garcia, Antonio Maria" userId="2953e12e-10a0-412f-9056-473c220a2618" providerId="ADAL" clId="{713E5E08-C7DF-4E8A-9247-73ED4E7B2079}" dt="2021-01-13T11:36:21.491" v="2453" actId="1037"/>
          <ac:spMkLst>
            <pc:docMk/>
            <pc:sldMk cId="3780043080" sldId="272"/>
            <ac:spMk id="97" creationId="{2F857A4A-1F22-4057-84B5-A9FC651936DF}"/>
          </ac:spMkLst>
        </pc:spChg>
        <pc:spChg chg="add mod">
          <ac:chgData name="Franques Garcia, Antonio Maria" userId="2953e12e-10a0-412f-9056-473c220a2618" providerId="ADAL" clId="{713E5E08-C7DF-4E8A-9247-73ED4E7B2079}" dt="2021-01-13T11:36:21.491" v="2453" actId="1037"/>
          <ac:spMkLst>
            <pc:docMk/>
            <pc:sldMk cId="3780043080" sldId="272"/>
            <ac:spMk id="98" creationId="{A295C076-A148-4314-8F0F-AA111EB821CA}"/>
          </ac:spMkLst>
        </pc:spChg>
        <pc:spChg chg="add mod">
          <ac:chgData name="Franques Garcia, Antonio Maria" userId="2953e12e-10a0-412f-9056-473c220a2618" providerId="ADAL" clId="{713E5E08-C7DF-4E8A-9247-73ED4E7B2079}" dt="2021-01-13T11:36:21.491" v="2453" actId="1037"/>
          <ac:spMkLst>
            <pc:docMk/>
            <pc:sldMk cId="3780043080" sldId="272"/>
            <ac:spMk id="100" creationId="{995C3CE6-5F82-4DE4-99E1-89A36C6D5645}"/>
          </ac:spMkLst>
        </pc:spChg>
        <pc:spChg chg="mod">
          <ac:chgData name="Franques Garcia, Antonio Maria" userId="2953e12e-10a0-412f-9056-473c220a2618" providerId="ADAL" clId="{713E5E08-C7DF-4E8A-9247-73ED4E7B2079}" dt="2021-01-13T11:36:02.253" v="2349"/>
          <ac:spMkLst>
            <pc:docMk/>
            <pc:sldMk cId="3780043080" sldId="272"/>
            <ac:spMk id="104" creationId="{E39169A9-A2EF-4C56-ADAF-3CD8613AD556}"/>
          </ac:spMkLst>
        </pc:spChg>
        <pc:spChg chg="mod">
          <ac:chgData name="Franques Garcia, Antonio Maria" userId="2953e12e-10a0-412f-9056-473c220a2618" providerId="ADAL" clId="{713E5E08-C7DF-4E8A-9247-73ED4E7B2079}" dt="2021-01-13T11:36:02.253" v="2349"/>
          <ac:spMkLst>
            <pc:docMk/>
            <pc:sldMk cId="3780043080" sldId="272"/>
            <ac:spMk id="105" creationId="{AB1C5552-BA30-4DFD-B48E-A08A1F9D6698}"/>
          </ac:spMkLst>
        </pc:spChg>
        <pc:spChg chg="mod">
          <ac:chgData name="Franques Garcia, Antonio Maria" userId="2953e12e-10a0-412f-9056-473c220a2618" providerId="ADAL" clId="{713E5E08-C7DF-4E8A-9247-73ED4E7B2079}" dt="2021-01-13T11:36:02.253" v="2349"/>
          <ac:spMkLst>
            <pc:docMk/>
            <pc:sldMk cId="3780043080" sldId="272"/>
            <ac:spMk id="110" creationId="{23ABF05F-FCB9-401F-9165-8516FA66CD85}"/>
          </ac:spMkLst>
        </pc:spChg>
        <pc:spChg chg="add mod">
          <ac:chgData name="Franques Garcia, Antonio Maria" userId="2953e12e-10a0-412f-9056-473c220a2618" providerId="ADAL" clId="{713E5E08-C7DF-4E8A-9247-73ED4E7B2079}" dt="2021-01-13T11:36:29.853" v="2455" actId="1037"/>
          <ac:spMkLst>
            <pc:docMk/>
            <pc:sldMk cId="3780043080" sldId="272"/>
            <ac:spMk id="111" creationId="{372F0A33-DF5C-4728-83E5-BBA594BAAABD}"/>
          </ac:spMkLst>
        </pc:spChg>
        <pc:spChg chg="add mod">
          <ac:chgData name="Franques Garcia, Antonio Maria" userId="2953e12e-10a0-412f-9056-473c220a2618" providerId="ADAL" clId="{713E5E08-C7DF-4E8A-9247-73ED4E7B2079}" dt="2021-01-13T11:36:29.853" v="2455" actId="1037"/>
          <ac:spMkLst>
            <pc:docMk/>
            <pc:sldMk cId="3780043080" sldId="272"/>
            <ac:spMk id="112" creationId="{D88AF82F-C031-4F6C-8052-DCA8D60ECB9C}"/>
          </ac:spMkLst>
        </pc:spChg>
        <pc:spChg chg="add mod">
          <ac:chgData name="Franques Garcia, Antonio Maria" userId="2953e12e-10a0-412f-9056-473c220a2618" providerId="ADAL" clId="{713E5E08-C7DF-4E8A-9247-73ED4E7B2079}" dt="2021-01-13T11:36:29.853" v="2455" actId="1037"/>
          <ac:spMkLst>
            <pc:docMk/>
            <pc:sldMk cId="3780043080" sldId="272"/>
            <ac:spMk id="114" creationId="{D4628298-A23A-4FC3-A27B-AD22A3CC20D5}"/>
          </ac:spMkLst>
        </pc:spChg>
        <pc:spChg chg="add mod">
          <ac:chgData name="Franques Garcia, Antonio Maria" userId="2953e12e-10a0-412f-9056-473c220a2618" providerId="ADAL" clId="{713E5E08-C7DF-4E8A-9247-73ED4E7B2079}" dt="2021-01-13T11:36:29.853" v="2455" actId="1037"/>
          <ac:spMkLst>
            <pc:docMk/>
            <pc:sldMk cId="3780043080" sldId="272"/>
            <ac:spMk id="115" creationId="{4C21DC39-3E6B-4C04-AD08-62D0D3C3BE00}"/>
          </ac:spMkLst>
        </pc:spChg>
        <pc:spChg chg="add mod">
          <ac:chgData name="Franques Garcia, Antonio Maria" userId="2953e12e-10a0-412f-9056-473c220a2618" providerId="ADAL" clId="{713E5E08-C7DF-4E8A-9247-73ED4E7B2079}" dt="2021-01-13T11:36:29.853" v="2455" actId="1037"/>
          <ac:spMkLst>
            <pc:docMk/>
            <pc:sldMk cId="3780043080" sldId="272"/>
            <ac:spMk id="117" creationId="{CFD1449F-3334-4870-8A09-D52ADA9C0FE0}"/>
          </ac:spMkLst>
        </pc:spChg>
        <pc:grpChg chg="add del mod">
          <ac:chgData name="Franques Garcia, Antonio Maria" userId="2953e12e-10a0-412f-9056-473c220a2618" providerId="ADAL" clId="{713E5E08-C7DF-4E8A-9247-73ED4E7B2079}" dt="2021-01-13T11:08:36.250" v="1623" actId="478"/>
          <ac:grpSpMkLst>
            <pc:docMk/>
            <pc:sldMk cId="3780043080" sldId="272"/>
            <ac:grpSpMk id="9" creationId="{0EA76A9D-F1F2-4624-97C8-6AE668D8A0CA}"/>
          </ac:grpSpMkLst>
        </pc:grpChg>
        <pc:grpChg chg="add del mod">
          <ac:chgData name="Franques Garcia, Antonio Maria" userId="2953e12e-10a0-412f-9056-473c220a2618" providerId="ADAL" clId="{713E5E08-C7DF-4E8A-9247-73ED4E7B2079}" dt="2021-01-13T11:35:47.141" v="2285" actId="21"/>
          <ac:grpSpMkLst>
            <pc:docMk/>
            <pc:sldMk cId="3780043080" sldId="272"/>
            <ac:grpSpMk id="43" creationId="{52FF7464-774F-486E-A269-9030E8E51072}"/>
          </ac:grpSpMkLst>
        </pc:grpChg>
        <pc:grpChg chg="add mod">
          <ac:chgData name="Franques Garcia, Antonio Maria" userId="2953e12e-10a0-412f-9056-473c220a2618" providerId="ADAL" clId="{713E5E08-C7DF-4E8A-9247-73ED4E7B2079}" dt="2021-01-13T11:36:21.491" v="2453" actId="1037"/>
          <ac:grpSpMkLst>
            <pc:docMk/>
            <pc:sldMk cId="3780043080" sldId="272"/>
            <ac:grpSpMk id="86" creationId="{0E1CCEFB-E774-4078-816D-533E3D2A766D}"/>
          </ac:grpSpMkLst>
        </pc:grpChg>
        <pc:grpChg chg="add mod">
          <ac:chgData name="Franques Garcia, Antonio Maria" userId="2953e12e-10a0-412f-9056-473c220a2618" providerId="ADAL" clId="{713E5E08-C7DF-4E8A-9247-73ED4E7B2079}" dt="2021-01-13T11:36:29.853" v="2455" actId="1037"/>
          <ac:grpSpMkLst>
            <pc:docMk/>
            <pc:sldMk cId="3780043080" sldId="272"/>
            <ac:grpSpMk id="103" creationId="{C8F8921C-BC49-4893-A290-285E9DBF0808}"/>
          </ac:grpSpMkLst>
        </pc:grpChg>
        <pc:graphicFrameChg chg="add mod modGraphic">
          <ac:chgData name="Franques Garcia, Antonio Maria" userId="2953e12e-10a0-412f-9056-473c220a2618" providerId="ADAL" clId="{713E5E08-C7DF-4E8A-9247-73ED4E7B2079}" dt="2021-01-13T11:13:22.307" v="1645" actId="20577"/>
          <ac:graphicFrameMkLst>
            <pc:docMk/>
            <pc:sldMk cId="3780043080" sldId="272"/>
            <ac:graphicFrameMk id="8" creationId="{568E0D66-F82B-4CA5-9A41-460AF9F3388D}"/>
          </ac:graphicFrameMkLst>
        </pc:graphicFrameChg>
        <pc:picChg chg="add del mod">
          <ac:chgData name="Franques Garcia, Antonio Maria" userId="2953e12e-10a0-412f-9056-473c220a2618" providerId="ADAL" clId="{713E5E08-C7DF-4E8A-9247-73ED4E7B2079}" dt="2021-01-14T10:46:31.874" v="8426"/>
          <ac:picMkLst>
            <pc:docMk/>
            <pc:sldMk cId="3780043080" sldId="272"/>
            <ac:picMk id="120" creationId="{68E79CEA-74E7-44EB-A011-23D77B5586EB}"/>
          </ac:picMkLst>
        </pc:picChg>
        <pc:picChg chg="add del mod">
          <ac:chgData name="Franques Garcia, Antonio Maria" userId="2953e12e-10a0-412f-9056-473c220a2618" providerId="ADAL" clId="{713E5E08-C7DF-4E8A-9247-73ED4E7B2079}" dt="2021-01-14T10:48:32.504" v="8481"/>
          <ac:picMkLst>
            <pc:docMk/>
            <pc:sldMk cId="3780043080" sldId="272"/>
            <ac:picMk id="121" creationId="{BC33BA88-1896-4AF2-BD60-F8478696F22C}"/>
          </ac:picMkLst>
        </pc:picChg>
        <pc:picChg chg="add del mod">
          <ac:chgData name="Franques Garcia, Antonio Maria" userId="2953e12e-10a0-412f-9056-473c220a2618" providerId="ADAL" clId="{713E5E08-C7DF-4E8A-9247-73ED4E7B2079}" dt="2021-01-14T17:00:54.622" v="17406"/>
          <ac:picMkLst>
            <pc:docMk/>
            <pc:sldMk cId="3780043080" sldId="272"/>
            <ac:picMk id="122" creationId="{E1B8E820-ADB4-45AC-9D8D-6699B775AA87}"/>
          </ac:picMkLst>
        </pc:picChg>
        <pc:picChg chg="add del mod">
          <ac:chgData name="Franques Garcia, Antonio Maria" userId="2953e12e-10a0-412f-9056-473c220a2618" providerId="ADAL" clId="{713E5E08-C7DF-4E8A-9247-73ED4E7B2079}" dt="2021-01-14T17:01:31.103" v="17407"/>
          <ac:picMkLst>
            <pc:docMk/>
            <pc:sldMk cId="3780043080" sldId="272"/>
            <ac:picMk id="123" creationId="{AB2F788C-B528-476D-A704-CD9223544CB9}"/>
          </ac:picMkLst>
        </pc:picChg>
        <pc:picChg chg="add del mod">
          <ac:chgData name="Franques Garcia, Antonio Maria" userId="2953e12e-10a0-412f-9056-473c220a2618" providerId="ADAL" clId="{713E5E08-C7DF-4E8A-9247-73ED4E7B2079}" dt="2021-01-14T17:01:48.713" v="17408"/>
          <ac:picMkLst>
            <pc:docMk/>
            <pc:sldMk cId="3780043080" sldId="272"/>
            <ac:picMk id="124" creationId="{40131C07-E7C3-45E2-945F-BB91B82B16AD}"/>
          </ac:picMkLst>
        </pc:picChg>
        <pc:picChg chg="add del mod">
          <ac:chgData name="Franques Garcia, Antonio Maria" userId="2953e12e-10a0-412f-9056-473c220a2618" providerId="ADAL" clId="{713E5E08-C7DF-4E8A-9247-73ED4E7B2079}" dt="2021-01-14T17:03:01.805" v="17409"/>
          <ac:picMkLst>
            <pc:docMk/>
            <pc:sldMk cId="3780043080" sldId="272"/>
            <ac:picMk id="125" creationId="{A6C89FCC-D203-4484-811D-79DCD30DD6C5}"/>
          </ac:picMkLst>
        </pc:picChg>
        <pc:picChg chg="add mod">
          <ac:chgData name="Franques Garcia, Antonio Maria" userId="2953e12e-10a0-412f-9056-473c220a2618" providerId="ADAL" clId="{713E5E08-C7DF-4E8A-9247-73ED4E7B2079}" dt="2021-01-14T17:03:01.805" v="17409"/>
          <ac:picMkLst>
            <pc:docMk/>
            <pc:sldMk cId="3780043080" sldId="272"/>
            <ac:picMk id="126" creationId="{8525CAEF-E9A1-4F5A-9576-F07F23834C62}"/>
          </ac:picMkLst>
        </pc:picChg>
        <pc:cxnChg chg="mod">
          <ac:chgData name="Franques Garcia, Antonio Maria" userId="2953e12e-10a0-412f-9056-473c220a2618" providerId="ADAL" clId="{713E5E08-C7DF-4E8A-9247-73ED4E7B2079}" dt="2021-01-13T11:07:50.884" v="1617"/>
          <ac:cxnSpMkLst>
            <pc:docMk/>
            <pc:sldMk cId="3780043080" sldId="272"/>
            <ac:cxnSpMk id="12" creationId="{772CC652-ABCF-4120-85B0-37F472203DB4}"/>
          </ac:cxnSpMkLst>
        </pc:cxnChg>
        <pc:cxnChg chg="mod">
          <ac:chgData name="Franques Garcia, Antonio Maria" userId="2953e12e-10a0-412f-9056-473c220a2618" providerId="ADAL" clId="{713E5E08-C7DF-4E8A-9247-73ED4E7B2079}" dt="2021-01-13T11:07:50.884" v="1617"/>
          <ac:cxnSpMkLst>
            <pc:docMk/>
            <pc:sldMk cId="3780043080" sldId="272"/>
            <ac:cxnSpMk id="13" creationId="{C6C63531-7805-46E7-B4E8-111C4A980D47}"/>
          </ac:cxnSpMkLst>
        </pc:cxnChg>
        <pc:cxnChg chg="mod">
          <ac:chgData name="Franques Garcia, Antonio Maria" userId="2953e12e-10a0-412f-9056-473c220a2618" providerId="ADAL" clId="{713E5E08-C7DF-4E8A-9247-73ED4E7B2079}" dt="2021-01-13T11:07:50.884" v="1617"/>
          <ac:cxnSpMkLst>
            <pc:docMk/>
            <pc:sldMk cId="3780043080" sldId="272"/>
            <ac:cxnSpMk id="14" creationId="{B4EE2E7B-094D-438D-9652-BA8CB971489B}"/>
          </ac:cxnSpMkLst>
        </pc:cxnChg>
        <pc:cxnChg chg="mod">
          <ac:chgData name="Franques Garcia, Antonio Maria" userId="2953e12e-10a0-412f-9056-473c220a2618" providerId="ADAL" clId="{713E5E08-C7DF-4E8A-9247-73ED4E7B2079}" dt="2021-01-13T11:07:50.884" v="1617"/>
          <ac:cxnSpMkLst>
            <pc:docMk/>
            <pc:sldMk cId="3780043080" sldId="272"/>
            <ac:cxnSpMk id="15" creationId="{537A5B36-E585-4AB0-8F36-4C09FD8A0D31}"/>
          </ac:cxnSpMkLst>
        </pc:cxnChg>
        <pc:cxnChg chg="mod">
          <ac:chgData name="Franques Garcia, Antonio Maria" userId="2953e12e-10a0-412f-9056-473c220a2618" providerId="ADAL" clId="{713E5E08-C7DF-4E8A-9247-73ED4E7B2079}" dt="2021-01-13T11:07:50.884" v="1617"/>
          <ac:cxnSpMkLst>
            <pc:docMk/>
            <pc:sldMk cId="3780043080" sldId="272"/>
            <ac:cxnSpMk id="16" creationId="{CCE67ACA-1432-4C38-ABEF-849D6B32E196}"/>
          </ac:cxnSpMkLst>
        </pc:cxnChg>
        <pc:cxnChg chg="mod">
          <ac:chgData name="Franques Garcia, Antonio Maria" userId="2953e12e-10a0-412f-9056-473c220a2618" providerId="ADAL" clId="{713E5E08-C7DF-4E8A-9247-73ED4E7B2079}" dt="2021-01-13T11:07:50.884" v="1617"/>
          <ac:cxnSpMkLst>
            <pc:docMk/>
            <pc:sldMk cId="3780043080" sldId="272"/>
            <ac:cxnSpMk id="17" creationId="{9C3E88F4-E569-47C4-AA95-732193DBCB90}"/>
          </ac:cxnSpMkLst>
        </pc:cxnChg>
        <pc:cxnChg chg="mod">
          <ac:chgData name="Franques Garcia, Antonio Maria" userId="2953e12e-10a0-412f-9056-473c220a2618" providerId="ADAL" clId="{713E5E08-C7DF-4E8A-9247-73ED4E7B2079}" dt="2021-01-13T11:07:50.884" v="1617"/>
          <ac:cxnSpMkLst>
            <pc:docMk/>
            <pc:sldMk cId="3780043080" sldId="272"/>
            <ac:cxnSpMk id="18" creationId="{18DF38AA-0249-4B93-A627-C03BFF89E757}"/>
          </ac:cxnSpMkLst>
        </pc:cxnChg>
        <pc:cxnChg chg="add del mod">
          <ac:chgData name="Franques Garcia, Antonio Maria" userId="2953e12e-10a0-412f-9056-473c220a2618" providerId="ADAL" clId="{713E5E08-C7DF-4E8A-9247-73ED4E7B2079}" dt="2021-01-13T11:08:36.250" v="1623" actId="478"/>
          <ac:cxnSpMkLst>
            <pc:docMk/>
            <pc:sldMk cId="3780043080" sldId="272"/>
            <ac:cxnSpMk id="25" creationId="{58682C82-61E4-447F-9CA8-8FB0A1130866}"/>
          </ac:cxnSpMkLst>
        </pc:cxnChg>
        <pc:cxnChg chg="add del mod">
          <ac:chgData name="Franques Garcia, Antonio Maria" userId="2953e12e-10a0-412f-9056-473c220a2618" providerId="ADAL" clId="{713E5E08-C7DF-4E8A-9247-73ED4E7B2079}" dt="2021-01-13T11:08:36.250" v="1623" actId="478"/>
          <ac:cxnSpMkLst>
            <pc:docMk/>
            <pc:sldMk cId="3780043080" sldId="272"/>
            <ac:cxnSpMk id="26" creationId="{CF14F133-BD07-4174-BF81-0EE93E058F4F}"/>
          </ac:cxnSpMkLst>
        </pc:cxnChg>
        <pc:cxnChg chg="add del mod">
          <ac:chgData name="Franques Garcia, Antonio Maria" userId="2953e12e-10a0-412f-9056-473c220a2618" providerId="ADAL" clId="{713E5E08-C7DF-4E8A-9247-73ED4E7B2079}" dt="2021-01-13T11:08:36.250" v="1623" actId="478"/>
          <ac:cxnSpMkLst>
            <pc:docMk/>
            <pc:sldMk cId="3780043080" sldId="272"/>
            <ac:cxnSpMk id="27" creationId="{87246A89-3CBD-43A3-8491-60FAC8ECA795}"/>
          </ac:cxnSpMkLst>
        </pc:cxnChg>
        <pc:cxnChg chg="add del mod">
          <ac:chgData name="Franques Garcia, Antonio Maria" userId="2953e12e-10a0-412f-9056-473c220a2618" providerId="ADAL" clId="{713E5E08-C7DF-4E8A-9247-73ED4E7B2079}" dt="2021-01-13T11:08:36.250" v="1623" actId="478"/>
          <ac:cxnSpMkLst>
            <pc:docMk/>
            <pc:sldMk cId="3780043080" sldId="272"/>
            <ac:cxnSpMk id="28" creationId="{9358DEC9-98CE-4E36-83B2-91E1685D605A}"/>
          </ac:cxnSpMkLst>
        </pc:cxnChg>
        <pc:cxnChg chg="add del mod">
          <ac:chgData name="Franques Garcia, Antonio Maria" userId="2953e12e-10a0-412f-9056-473c220a2618" providerId="ADAL" clId="{713E5E08-C7DF-4E8A-9247-73ED4E7B2079}" dt="2021-01-13T11:08:36.250" v="1623" actId="478"/>
          <ac:cxnSpMkLst>
            <pc:docMk/>
            <pc:sldMk cId="3780043080" sldId="272"/>
            <ac:cxnSpMk id="29" creationId="{69A9F56C-2828-42A1-8DD3-F36B3BC25681}"/>
          </ac:cxnSpMkLst>
        </pc:cxnChg>
        <pc:cxnChg chg="add del mod">
          <ac:chgData name="Franques Garcia, Antonio Maria" userId="2953e12e-10a0-412f-9056-473c220a2618" providerId="ADAL" clId="{713E5E08-C7DF-4E8A-9247-73ED4E7B2079}" dt="2021-01-13T11:08:36.250" v="1623" actId="478"/>
          <ac:cxnSpMkLst>
            <pc:docMk/>
            <pc:sldMk cId="3780043080" sldId="272"/>
            <ac:cxnSpMk id="30" creationId="{C07E86DC-7BC0-4ACA-99E5-351C3569F771}"/>
          </ac:cxnSpMkLst>
        </pc:cxnChg>
        <pc:cxnChg chg="mod">
          <ac:chgData name="Franques Garcia, Antonio Maria" userId="2953e12e-10a0-412f-9056-473c220a2618" providerId="ADAL" clId="{713E5E08-C7DF-4E8A-9247-73ED4E7B2079}" dt="2021-01-13T11:26:18.610" v="2060" actId="14100"/>
          <ac:cxnSpMkLst>
            <pc:docMk/>
            <pc:sldMk cId="3780043080" sldId="272"/>
            <ac:cxnSpMk id="46" creationId="{96B5C63A-97A8-45C6-999E-1B9B2E8A3F42}"/>
          </ac:cxnSpMkLst>
        </pc:cxnChg>
        <pc:cxnChg chg="mod">
          <ac:chgData name="Franques Garcia, Antonio Maria" userId="2953e12e-10a0-412f-9056-473c220a2618" providerId="ADAL" clId="{713E5E08-C7DF-4E8A-9247-73ED4E7B2079}" dt="2021-01-13T11:18:17.148" v="1760" actId="1036"/>
          <ac:cxnSpMkLst>
            <pc:docMk/>
            <pc:sldMk cId="3780043080" sldId="272"/>
            <ac:cxnSpMk id="47" creationId="{94CB030A-0CBA-44E0-88C6-8CAC7DB89A26}"/>
          </ac:cxnSpMkLst>
        </pc:cxnChg>
        <pc:cxnChg chg="mod">
          <ac:chgData name="Franques Garcia, Antonio Maria" userId="2953e12e-10a0-412f-9056-473c220a2618" providerId="ADAL" clId="{713E5E08-C7DF-4E8A-9247-73ED4E7B2079}" dt="2021-01-13T11:17:52.982" v="1749" actId="1035"/>
          <ac:cxnSpMkLst>
            <pc:docMk/>
            <pc:sldMk cId="3780043080" sldId="272"/>
            <ac:cxnSpMk id="48" creationId="{C74C3C6E-2BB5-49A4-A56B-16326D9F716C}"/>
          </ac:cxnSpMkLst>
        </pc:cxnChg>
        <pc:cxnChg chg="mod">
          <ac:chgData name="Franques Garcia, Antonio Maria" userId="2953e12e-10a0-412f-9056-473c220a2618" providerId="ADAL" clId="{713E5E08-C7DF-4E8A-9247-73ED4E7B2079}" dt="2021-01-13T11:24:03.234" v="1919" actId="14100"/>
          <ac:cxnSpMkLst>
            <pc:docMk/>
            <pc:sldMk cId="3780043080" sldId="272"/>
            <ac:cxnSpMk id="49" creationId="{874100EB-41B9-4CF4-9919-A34A1950ED49}"/>
          </ac:cxnSpMkLst>
        </pc:cxnChg>
        <pc:cxnChg chg="del mod">
          <ac:chgData name="Franques Garcia, Antonio Maria" userId="2953e12e-10a0-412f-9056-473c220a2618" providerId="ADAL" clId="{713E5E08-C7DF-4E8A-9247-73ED4E7B2079}" dt="2021-01-13T11:20:12.663" v="1783" actId="478"/>
          <ac:cxnSpMkLst>
            <pc:docMk/>
            <pc:sldMk cId="3780043080" sldId="272"/>
            <ac:cxnSpMk id="50" creationId="{F24431D1-B618-46C4-9B76-177FA72A0AA2}"/>
          </ac:cxnSpMkLst>
        </pc:cxnChg>
        <pc:cxnChg chg="del mod">
          <ac:chgData name="Franques Garcia, Antonio Maria" userId="2953e12e-10a0-412f-9056-473c220a2618" providerId="ADAL" clId="{713E5E08-C7DF-4E8A-9247-73ED4E7B2079}" dt="2021-01-13T11:20:08.210" v="1780" actId="478"/>
          <ac:cxnSpMkLst>
            <pc:docMk/>
            <pc:sldMk cId="3780043080" sldId="272"/>
            <ac:cxnSpMk id="51" creationId="{1F2AF939-8190-47E7-A775-4C952C617A92}"/>
          </ac:cxnSpMkLst>
        </pc:cxnChg>
        <pc:cxnChg chg="del mod">
          <ac:chgData name="Franques Garcia, Antonio Maria" userId="2953e12e-10a0-412f-9056-473c220a2618" providerId="ADAL" clId="{713E5E08-C7DF-4E8A-9247-73ED4E7B2079}" dt="2021-01-13T11:24:21.615" v="1921" actId="478"/>
          <ac:cxnSpMkLst>
            <pc:docMk/>
            <pc:sldMk cId="3780043080" sldId="272"/>
            <ac:cxnSpMk id="52" creationId="{4189A69F-C837-449F-86FA-6CF138B87270}"/>
          </ac:cxnSpMkLst>
        </pc:cxnChg>
        <pc:cxnChg chg="add del mod">
          <ac:chgData name="Franques Garcia, Antonio Maria" userId="2953e12e-10a0-412f-9056-473c220a2618" providerId="ADAL" clId="{713E5E08-C7DF-4E8A-9247-73ED4E7B2079}" dt="2021-01-13T11:21:42.967" v="1791" actId="478"/>
          <ac:cxnSpMkLst>
            <pc:docMk/>
            <pc:sldMk cId="3780043080" sldId="272"/>
            <ac:cxnSpMk id="59" creationId="{E98D7E35-941C-4AA4-8DB9-1E114DB06C8E}"/>
          </ac:cxnSpMkLst>
        </pc:cxnChg>
        <pc:cxnChg chg="add del mod">
          <ac:chgData name="Franques Garcia, Antonio Maria" userId="2953e12e-10a0-412f-9056-473c220a2618" providerId="ADAL" clId="{713E5E08-C7DF-4E8A-9247-73ED4E7B2079}" dt="2021-01-13T11:21:44.881" v="1792" actId="478"/>
          <ac:cxnSpMkLst>
            <pc:docMk/>
            <pc:sldMk cId="3780043080" sldId="272"/>
            <ac:cxnSpMk id="60" creationId="{1B1B023B-10AB-47EC-AFE1-300FF00551B5}"/>
          </ac:cxnSpMkLst>
        </pc:cxnChg>
        <pc:cxnChg chg="add del mod">
          <ac:chgData name="Franques Garcia, Antonio Maria" userId="2953e12e-10a0-412f-9056-473c220a2618" providerId="ADAL" clId="{713E5E08-C7DF-4E8A-9247-73ED4E7B2079}" dt="2021-01-13T11:19:13.312" v="1778" actId="478"/>
          <ac:cxnSpMkLst>
            <pc:docMk/>
            <pc:sldMk cId="3780043080" sldId="272"/>
            <ac:cxnSpMk id="61" creationId="{ECFCD090-AA68-4504-979E-84896D3B9888}"/>
          </ac:cxnSpMkLst>
        </pc:cxnChg>
        <pc:cxnChg chg="add del mod">
          <ac:chgData name="Franques Garcia, Antonio Maria" userId="2953e12e-10a0-412f-9056-473c220a2618" providerId="ADAL" clId="{713E5E08-C7DF-4E8A-9247-73ED4E7B2079}" dt="2021-01-13T11:19:13.312" v="1778" actId="478"/>
          <ac:cxnSpMkLst>
            <pc:docMk/>
            <pc:sldMk cId="3780043080" sldId="272"/>
            <ac:cxnSpMk id="62" creationId="{BBE65708-E5B4-4BCD-BE90-41E52F657727}"/>
          </ac:cxnSpMkLst>
        </pc:cxnChg>
        <pc:cxnChg chg="add del mod">
          <ac:chgData name="Franques Garcia, Antonio Maria" userId="2953e12e-10a0-412f-9056-473c220a2618" providerId="ADAL" clId="{713E5E08-C7DF-4E8A-9247-73ED4E7B2079}" dt="2021-01-13T11:21:50.699" v="1793" actId="478"/>
          <ac:cxnSpMkLst>
            <pc:docMk/>
            <pc:sldMk cId="3780043080" sldId="272"/>
            <ac:cxnSpMk id="63" creationId="{2DC51FD4-FF8E-43AE-9490-68EFEF2F4B6B}"/>
          </ac:cxnSpMkLst>
        </pc:cxnChg>
        <pc:cxnChg chg="add del mod">
          <ac:chgData name="Franques Garcia, Antonio Maria" userId="2953e12e-10a0-412f-9056-473c220a2618" providerId="ADAL" clId="{713E5E08-C7DF-4E8A-9247-73ED4E7B2079}" dt="2021-01-13T11:21:50.699" v="1793" actId="478"/>
          <ac:cxnSpMkLst>
            <pc:docMk/>
            <pc:sldMk cId="3780043080" sldId="272"/>
            <ac:cxnSpMk id="64" creationId="{40A0C35A-39FB-40BE-8B6E-05BADFB834A5}"/>
          </ac:cxnSpMkLst>
        </pc:cxnChg>
        <pc:cxnChg chg="add del mod">
          <ac:chgData name="Franques Garcia, Antonio Maria" userId="2953e12e-10a0-412f-9056-473c220a2618" providerId="ADAL" clId="{713E5E08-C7DF-4E8A-9247-73ED4E7B2079}" dt="2021-01-13T11:35:47.141" v="2285" actId="21"/>
          <ac:cxnSpMkLst>
            <pc:docMk/>
            <pc:sldMk cId="3780043080" sldId="272"/>
            <ac:cxnSpMk id="68" creationId="{A1F7C9A6-606A-424F-81BE-D42F864B264B}"/>
          </ac:cxnSpMkLst>
        </pc:cxnChg>
        <pc:cxnChg chg="add del mod">
          <ac:chgData name="Franques Garcia, Antonio Maria" userId="2953e12e-10a0-412f-9056-473c220a2618" providerId="ADAL" clId="{713E5E08-C7DF-4E8A-9247-73ED4E7B2079}" dt="2021-01-13T11:24:50.633" v="2015" actId="478"/>
          <ac:cxnSpMkLst>
            <pc:docMk/>
            <pc:sldMk cId="3780043080" sldId="272"/>
            <ac:cxnSpMk id="77" creationId="{EDEB7B8A-ED11-4679-8367-ED27065798FF}"/>
          </ac:cxnSpMkLst>
        </pc:cxnChg>
        <pc:cxnChg chg="add del mod">
          <ac:chgData name="Franques Garcia, Antonio Maria" userId="2953e12e-10a0-412f-9056-473c220a2618" providerId="ADAL" clId="{713E5E08-C7DF-4E8A-9247-73ED4E7B2079}" dt="2021-01-13T11:24:51.805" v="2016" actId="478"/>
          <ac:cxnSpMkLst>
            <pc:docMk/>
            <pc:sldMk cId="3780043080" sldId="272"/>
            <ac:cxnSpMk id="78" creationId="{D66EDB51-5515-4CDE-A244-B60BCDD89346}"/>
          </ac:cxnSpMkLst>
        </pc:cxnChg>
        <pc:cxnChg chg="add del mod">
          <ac:chgData name="Franques Garcia, Antonio Maria" userId="2953e12e-10a0-412f-9056-473c220a2618" providerId="ADAL" clId="{713E5E08-C7DF-4E8A-9247-73ED4E7B2079}" dt="2021-01-13T11:35:47.141" v="2285" actId="21"/>
          <ac:cxnSpMkLst>
            <pc:docMk/>
            <pc:sldMk cId="3780043080" sldId="272"/>
            <ac:cxnSpMk id="81" creationId="{D62AE301-C73C-4B79-89B9-705661A157A7}"/>
          </ac:cxnSpMkLst>
        </pc:cxnChg>
        <pc:cxnChg chg="add del mod">
          <ac:chgData name="Franques Garcia, Antonio Maria" userId="2953e12e-10a0-412f-9056-473c220a2618" providerId="ADAL" clId="{713E5E08-C7DF-4E8A-9247-73ED4E7B2079}" dt="2021-01-13T11:35:47.141" v="2285" actId="21"/>
          <ac:cxnSpMkLst>
            <pc:docMk/>
            <pc:sldMk cId="3780043080" sldId="272"/>
            <ac:cxnSpMk id="84" creationId="{9E6814C3-2841-48FE-A3D2-3DA791A1F74F}"/>
          </ac:cxnSpMkLst>
        </pc:cxnChg>
        <pc:cxnChg chg="add del mod">
          <ac:chgData name="Franques Garcia, Antonio Maria" userId="2953e12e-10a0-412f-9056-473c220a2618" providerId="ADAL" clId="{713E5E08-C7DF-4E8A-9247-73ED4E7B2079}" dt="2021-01-13T11:35:47.141" v="2285" actId="21"/>
          <ac:cxnSpMkLst>
            <pc:docMk/>
            <pc:sldMk cId="3780043080" sldId="272"/>
            <ac:cxnSpMk id="85" creationId="{096F9EE6-28BD-4558-8565-B04193690C7A}"/>
          </ac:cxnSpMkLst>
        </pc:cxnChg>
        <pc:cxnChg chg="mod">
          <ac:chgData name="Franques Garcia, Antonio Maria" userId="2953e12e-10a0-412f-9056-473c220a2618" providerId="ADAL" clId="{713E5E08-C7DF-4E8A-9247-73ED4E7B2079}" dt="2021-01-13T11:30:18.357" v="2187"/>
          <ac:cxnSpMkLst>
            <pc:docMk/>
            <pc:sldMk cId="3780043080" sldId="272"/>
            <ac:cxnSpMk id="89" creationId="{21A14D95-49C1-4C60-B12C-1F20487B91A5}"/>
          </ac:cxnSpMkLst>
        </pc:cxnChg>
        <pc:cxnChg chg="mod">
          <ac:chgData name="Franques Garcia, Antonio Maria" userId="2953e12e-10a0-412f-9056-473c220a2618" providerId="ADAL" clId="{713E5E08-C7DF-4E8A-9247-73ED4E7B2079}" dt="2021-01-13T11:30:18.357" v="2187"/>
          <ac:cxnSpMkLst>
            <pc:docMk/>
            <pc:sldMk cId="3780043080" sldId="272"/>
            <ac:cxnSpMk id="90" creationId="{EDCC97F3-D248-476F-8270-CE17B95A367B}"/>
          </ac:cxnSpMkLst>
        </pc:cxnChg>
        <pc:cxnChg chg="mod">
          <ac:chgData name="Franques Garcia, Antonio Maria" userId="2953e12e-10a0-412f-9056-473c220a2618" providerId="ADAL" clId="{713E5E08-C7DF-4E8A-9247-73ED4E7B2079}" dt="2021-01-13T11:30:18.357" v="2187"/>
          <ac:cxnSpMkLst>
            <pc:docMk/>
            <pc:sldMk cId="3780043080" sldId="272"/>
            <ac:cxnSpMk id="91" creationId="{68D4F692-36BC-4176-81DA-4DB0EFA274AA}"/>
          </ac:cxnSpMkLst>
        </pc:cxnChg>
        <pc:cxnChg chg="mod">
          <ac:chgData name="Franques Garcia, Antonio Maria" userId="2953e12e-10a0-412f-9056-473c220a2618" providerId="ADAL" clId="{713E5E08-C7DF-4E8A-9247-73ED4E7B2079}" dt="2021-01-13T11:30:18.357" v="2187"/>
          <ac:cxnSpMkLst>
            <pc:docMk/>
            <pc:sldMk cId="3780043080" sldId="272"/>
            <ac:cxnSpMk id="92" creationId="{7758D629-3558-4670-854B-D2AECEA42BCC}"/>
          </ac:cxnSpMkLst>
        </pc:cxnChg>
        <pc:cxnChg chg="add mod">
          <ac:chgData name="Franques Garcia, Antonio Maria" userId="2953e12e-10a0-412f-9056-473c220a2618" providerId="ADAL" clId="{713E5E08-C7DF-4E8A-9247-73ED4E7B2079}" dt="2021-01-13T11:36:21.491" v="2453" actId="1037"/>
          <ac:cxnSpMkLst>
            <pc:docMk/>
            <pc:sldMk cId="3780043080" sldId="272"/>
            <ac:cxnSpMk id="96" creationId="{3BA4FB78-C802-48AF-97B9-40641897E71B}"/>
          </ac:cxnSpMkLst>
        </pc:cxnChg>
        <pc:cxnChg chg="add mod">
          <ac:chgData name="Franques Garcia, Antonio Maria" userId="2953e12e-10a0-412f-9056-473c220a2618" providerId="ADAL" clId="{713E5E08-C7DF-4E8A-9247-73ED4E7B2079}" dt="2021-01-13T12:47:29.333" v="2630" actId="1038"/>
          <ac:cxnSpMkLst>
            <pc:docMk/>
            <pc:sldMk cId="3780043080" sldId="272"/>
            <ac:cxnSpMk id="99" creationId="{2CCB379E-8E10-494E-AC2C-F9EABE7E59F2}"/>
          </ac:cxnSpMkLst>
        </pc:cxnChg>
        <pc:cxnChg chg="add mod">
          <ac:chgData name="Franques Garcia, Antonio Maria" userId="2953e12e-10a0-412f-9056-473c220a2618" providerId="ADAL" clId="{713E5E08-C7DF-4E8A-9247-73ED4E7B2079}" dt="2021-01-13T11:36:21.491" v="2453" actId="1037"/>
          <ac:cxnSpMkLst>
            <pc:docMk/>
            <pc:sldMk cId="3780043080" sldId="272"/>
            <ac:cxnSpMk id="101" creationId="{BE2763CF-C648-4672-AFAE-50818C1998A0}"/>
          </ac:cxnSpMkLst>
        </pc:cxnChg>
        <pc:cxnChg chg="add mod">
          <ac:chgData name="Franques Garcia, Antonio Maria" userId="2953e12e-10a0-412f-9056-473c220a2618" providerId="ADAL" clId="{713E5E08-C7DF-4E8A-9247-73ED4E7B2079}" dt="2021-01-13T11:36:21.491" v="2453" actId="1037"/>
          <ac:cxnSpMkLst>
            <pc:docMk/>
            <pc:sldMk cId="3780043080" sldId="272"/>
            <ac:cxnSpMk id="102" creationId="{D2551677-9D73-476F-8077-862B3D199361}"/>
          </ac:cxnSpMkLst>
        </pc:cxnChg>
        <pc:cxnChg chg="mod">
          <ac:chgData name="Franques Garcia, Antonio Maria" userId="2953e12e-10a0-412f-9056-473c220a2618" providerId="ADAL" clId="{713E5E08-C7DF-4E8A-9247-73ED4E7B2079}" dt="2021-01-13T11:36:02.253" v="2349"/>
          <ac:cxnSpMkLst>
            <pc:docMk/>
            <pc:sldMk cId="3780043080" sldId="272"/>
            <ac:cxnSpMk id="106" creationId="{FA0815E7-0341-461F-BE77-3BE0A4C24301}"/>
          </ac:cxnSpMkLst>
        </pc:cxnChg>
        <pc:cxnChg chg="mod">
          <ac:chgData name="Franques Garcia, Antonio Maria" userId="2953e12e-10a0-412f-9056-473c220a2618" providerId="ADAL" clId="{713E5E08-C7DF-4E8A-9247-73ED4E7B2079}" dt="2021-01-13T11:36:02.253" v="2349"/>
          <ac:cxnSpMkLst>
            <pc:docMk/>
            <pc:sldMk cId="3780043080" sldId="272"/>
            <ac:cxnSpMk id="107" creationId="{8AD2402F-FBE6-4FFA-AEA0-C1C6BAF082ED}"/>
          </ac:cxnSpMkLst>
        </pc:cxnChg>
        <pc:cxnChg chg="mod">
          <ac:chgData name="Franques Garcia, Antonio Maria" userId="2953e12e-10a0-412f-9056-473c220a2618" providerId="ADAL" clId="{713E5E08-C7DF-4E8A-9247-73ED4E7B2079}" dt="2021-01-13T11:36:02.253" v="2349"/>
          <ac:cxnSpMkLst>
            <pc:docMk/>
            <pc:sldMk cId="3780043080" sldId="272"/>
            <ac:cxnSpMk id="108" creationId="{7ADD8BC6-6F6F-4C29-961D-E6D98FEC9B27}"/>
          </ac:cxnSpMkLst>
        </pc:cxnChg>
        <pc:cxnChg chg="mod">
          <ac:chgData name="Franques Garcia, Antonio Maria" userId="2953e12e-10a0-412f-9056-473c220a2618" providerId="ADAL" clId="{713E5E08-C7DF-4E8A-9247-73ED4E7B2079}" dt="2021-01-13T11:36:02.253" v="2349"/>
          <ac:cxnSpMkLst>
            <pc:docMk/>
            <pc:sldMk cId="3780043080" sldId="272"/>
            <ac:cxnSpMk id="109" creationId="{AE665D20-1F4B-4594-AE80-81985484E393}"/>
          </ac:cxnSpMkLst>
        </pc:cxnChg>
        <pc:cxnChg chg="add mod">
          <ac:chgData name="Franques Garcia, Antonio Maria" userId="2953e12e-10a0-412f-9056-473c220a2618" providerId="ADAL" clId="{713E5E08-C7DF-4E8A-9247-73ED4E7B2079}" dt="2021-01-13T11:36:29.853" v="2455" actId="1037"/>
          <ac:cxnSpMkLst>
            <pc:docMk/>
            <pc:sldMk cId="3780043080" sldId="272"/>
            <ac:cxnSpMk id="113" creationId="{59D6CEC0-7B7F-437B-B1BA-B1C7712B953B}"/>
          </ac:cxnSpMkLst>
        </pc:cxnChg>
        <pc:cxnChg chg="add mod">
          <ac:chgData name="Franques Garcia, Antonio Maria" userId="2953e12e-10a0-412f-9056-473c220a2618" providerId="ADAL" clId="{713E5E08-C7DF-4E8A-9247-73ED4E7B2079}" dt="2021-01-13T12:48:13.074" v="2631" actId="1037"/>
          <ac:cxnSpMkLst>
            <pc:docMk/>
            <pc:sldMk cId="3780043080" sldId="272"/>
            <ac:cxnSpMk id="116" creationId="{F9C4D180-2C27-4774-9538-AAF096E627E7}"/>
          </ac:cxnSpMkLst>
        </pc:cxnChg>
        <pc:cxnChg chg="add mod">
          <ac:chgData name="Franques Garcia, Antonio Maria" userId="2953e12e-10a0-412f-9056-473c220a2618" providerId="ADAL" clId="{713E5E08-C7DF-4E8A-9247-73ED4E7B2079}" dt="2021-01-13T11:36:29.853" v="2455" actId="1037"/>
          <ac:cxnSpMkLst>
            <pc:docMk/>
            <pc:sldMk cId="3780043080" sldId="272"/>
            <ac:cxnSpMk id="118" creationId="{1808148E-98D7-4F94-8B54-DF8AA1838652}"/>
          </ac:cxnSpMkLst>
        </pc:cxnChg>
        <pc:cxnChg chg="add mod">
          <ac:chgData name="Franques Garcia, Antonio Maria" userId="2953e12e-10a0-412f-9056-473c220a2618" providerId="ADAL" clId="{713E5E08-C7DF-4E8A-9247-73ED4E7B2079}" dt="2021-01-13T11:36:29.853" v="2455" actId="1037"/>
          <ac:cxnSpMkLst>
            <pc:docMk/>
            <pc:sldMk cId="3780043080" sldId="272"/>
            <ac:cxnSpMk id="119" creationId="{C6306B1B-71BF-4101-9CA4-118E67C297EE}"/>
          </ac:cxnSpMkLst>
        </pc:cxnChg>
      </pc:sldChg>
      <pc:sldChg chg="addSp delSp modSp add mod modAnim modNotesTx">
        <pc:chgData name="Franques Garcia, Antonio Maria" userId="2953e12e-10a0-412f-9056-473c220a2618" providerId="ADAL" clId="{713E5E08-C7DF-4E8A-9247-73ED4E7B2079}" dt="2021-01-14T17:22:40.390" v="17470"/>
        <pc:sldMkLst>
          <pc:docMk/>
          <pc:sldMk cId="346886374" sldId="273"/>
        </pc:sldMkLst>
        <pc:spChg chg="add del mod">
          <ac:chgData name="Franques Garcia, Antonio Maria" userId="2953e12e-10a0-412f-9056-473c220a2618" providerId="ADAL" clId="{713E5E08-C7DF-4E8A-9247-73ED4E7B2079}" dt="2021-01-13T13:06:28.044" v="2849" actId="478"/>
          <ac:spMkLst>
            <pc:docMk/>
            <pc:sldMk cId="346886374" sldId="273"/>
            <ac:spMk id="7" creationId="{0B8F6D2C-EFD0-4E15-A2A3-B3521BDACB5E}"/>
          </ac:spMkLst>
        </pc:spChg>
        <pc:spChg chg="add del">
          <ac:chgData name="Franques Garcia, Antonio Maria" userId="2953e12e-10a0-412f-9056-473c220a2618" providerId="ADAL" clId="{713E5E08-C7DF-4E8A-9247-73ED4E7B2079}" dt="2021-01-13T13:03:55.623" v="2778" actId="478"/>
          <ac:spMkLst>
            <pc:docMk/>
            <pc:sldMk cId="346886374" sldId="273"/>
            <ac:spMk id="9" creationId="{6040FF49-1A6F-4766-B778-52C0DF497CB4}"/>
          </ac:spMkLst>
        </pc:spChg>
        <pc:spChg chg="add mod">
          <ac:chgData name="Franques Garcia, Antonio Maria" userId="2953e12e-10a0-412f-9056-473c220a2618" providerId="ADAL" clId="{713E5E08-C7DF-4E8A-9247-73ED4E7B2079}" dt="2021-01-13T13:12:18.329" v="3087" actId="1582"/>
          <ac:spMkLst>
            <pc:docMk/>
            <pc:sldMk cId="346886374" sldId="273"/>
            <ac:spMk id="10" creationId="{2103322B-61E0-4599-B30F-45BF5592D37A}"/>
          </ac:spMkLst>
        </pc:spChg>
        <pc:spChg chg="add mod">
          <ac:chgData name="Franques Garcia, Antonio Maria" userId="2953e12e-10a0-412f-9056-473c220a2618" providerId="ADAL" clId="{713E5E08-C7DF-4E8A-9247-73ED4E7B2079}" dt="2021-01-13T13:12:25.385" v="3088" actId="1582"/>
          <ac:spMkLst>
            <pc:docMk/>
            <pc:sldMk cId="346886374" sldId="273"/>
            <ac:spMk id="43" creationId="{3B67ECC4-FE06-4868-A655-07326588E67C}"/>
          </ac:spMkLst>
        </pc:spChg>
        <pc:picChg chg="add del mod">
          <ac:chgData name="Franques Garcia, Antonio Maria" userId="2953e12e-10a0-412f-9056-473c220a2618" providerId="ADAL" clId="{713E5E08-C7DF-4E8A-9247-73ED4E7B2079}" dt="2021-01-14T10:57:59.242" v="9178"/>
          <ac:picMkLst>
            <pc:docMk/>
            <pc:sldMk cId="346886374" sldId="273"/>
            <ac:picMk id="11" creationId="{A650D298-BC11-400C-9034-C0535CBEC3B2}"/>
          </ac:picMkLst>
        </pc:picChg>
        <pc:picChg chg="add del mod">
          <ac:chgData name="Franques Garcia, Antonio Maria" userId="2953e12e-10a0-412f-9056-473c220a2618" providerId="ADAL" clId="{713E5E08-C7DF-4E8A-9247-73ED4E7B2079}" dt="2021-01-14T10:58:32.214" v="9179"/>
          <ac:picMkLst>
            <pc:docMk/>
            <pc:sldMk cId="346886374" sldId="273"/>
            <ac:picMk id="12" creationId="{B2CDF060-0F8C-4C4A-890E-5E9577CC4190}"/>
          </ac:picMkLst>
        </pc:picChg>
        <pc:picChg chg="add del mod">
          <ac:chgData name="Franques Garcia, Antonio Maria" userId="2953e12e-10a0-412f-9056-473c220a2618" providerId="ADAL" clId="{713E5E08-C7DF-4E8A-9247-73ED4E7B2079}" dt="2021-01-14T17:22:11.983" v="17469"/>
          <ac:picMkLst>
            <pc:docMk/>
            <pc:sldMk cId="346886374" sldId="273"/>
            <ac:picMk id="13" creationId="{72B16C47-4404-482D-8C55-17DC79E85B3B}"/>
          </ac:picMkLst>
        </pc:picChg>
        <pc:picChg chg="add del mod">
          <ac:chgData name="Franques Garcia, Antonio Maria" userId="2953e12e-10a0-412f-9056-473c220a2618" providerId="ADAL" clId="{713E5E08-C7DF-4E8A-9247-73ED4E7B2079}" dt="2021-01-14T17:22:40.390" v="17470"/>
          <ac:picMkLst>
            <pc:docMk/>
            <pc:sldMk cId="346886374" sldId="273"/>
            <ac:picMk id="14" creationId="{D1166C07-421F-4A6E-BD29-7E2FFA66A5A1}"/>
          </ac:picMkLst>
        </pc:picChg>
        <pc:picChg chg="add mod">
          <ac:chgData name="Franques Garcia, Antonio Maria" userId="2953e12e-10a0-412f-9056-473c220a2618" providerId="ADAL" clId="{713E5E08-C7DF-4E8A-9247-73ED4E7B2079}" dt="2021-01-14T17:22:40.390" v="17470"/>
          <ac:picMkLst>
            <pc:docMk/>
            <pc:sldMk cId="346886374" sldId="273"/>
            <ac:picMk id="15" creationId="{76E8613C-E4CA-4A3C-A8F6-2738E947B6FC}"/>
          </ac:picMkLst>
        </pc:picChg>
      </pc:sldChg>
      <pc:sldChg chg="addSp delSp modSp new mod modNotesTx">
        <pc:chgData name="Franques Garcia, Antonio Maria" userId="2953e12e-10a0-412f-9056-473c220a2618" providerId="ADAL" clId="{713E5E08-C7DF-4E8A-9247-73ED4E7B2079}" dt="2021-01-14T11:21:14.507" v="10413"/>
        <pc:sldMkLst>
          <pc:docMk/>
          <pc:sldMk cId="2451971400" sldId="274"/>
        </pc:sldMkLst>
        <pc:spChg chg="mod">
          <ac:chgData name="Franques Garcia, Antonio Maria" userId="2953e12e-10a0-412f-9056-473c220a2618" providerId="ADAL" clId="{713E5E08-C7DF-4E8A-9247-73ED4E7B2079}" dt="2021-01-13T16:21:25.025" v="3677" actId="14100"/>
          <ac:spMkLst>
            <pc:docMk/>
            <pc:sldMk cId="2451971400" sldId="274"/>
            <ac:spMk id="2" creationId="{5DEF8BF2-CD3A-4150-B566-2D3AEE868EF6}"/>
          </ac:spMkLst>
        </pc:spChg>
        <pc:spChg chg="mod">
          <ac:chgData name="Franques Garcia, Antonio Maria" userId="2953e12e-10a0-412f-9056-473c220a2618" providerId="ADAL" clId="{713E5E08-C7DF-4E8A-9247-73ED4E7B2079}" dt="2021-01-13T15:11:26.499" v="3182" actId="20577"/>
          <ac:spMkLst>
            <pc:docMk/>
            <pc:sldMk cId="2451971400" sldId="274"/>
            <ac:spMk id="3" creationId="{CCB42C75-31F8-4080-8F6A-7AE11736D3AF}"/>
          </ac:spMkLst>
        </pc:spChg>
        <pc:graphicFrameChg chg="add mod modGraphic">
          <ac:chgData name="Franques Garcia, Antonio Maria" userId="2953e12e-10a0-412f-9056-473c220a2618" providerId="ADAL" clId="{713E5E08-C7DF-4E8A-9247-73ED4E7B2079}" dt="2021-01-13T16:22:06.622" v="3683" actId="113"/>
          <ac:graphicFrameMkLst>
            <pc:docMk/>
            <pc:sldMk cId="2451971400" sldId="274"/>
            <ac:graphicFrameMk id="7" creationId="{2D1445DC-9EAF-47AB-9669-72B957AB86C1}"/>
          </ac:graphicFrameMkLst>
        </pc:graphicFrameChg>
        <pc:picChg chg="add del mod">
          <ac:chgData name="Franques Garcia, Antonio Maria" userId="2953e12e-10a0-412f-9056-473c220a2618" providerId="ADAL" clId="{713E5E08-C7DF-4E8A-9247-73ED4E7B2079}" dt="2021-01-14T11:17:00.307" v="10405"/>
          <ac:picMkLst>
            <pc:docMk/>
            <pc:sldMk cId="2451971400" sldId="274"/>
            <ac:picMk id="8" creationId="{817D7E95-9AE3-4ECF-A6C3-7BEC790A3BCA}"/>
          </ac:picMkLst>
        </pc:picChg>
        <pc:picChg chg="add del mod">
          <ac:chgData name="Franques Garcia, Antonio Maria" userId="2953e12e-10a0-412f-9056-473c220a2618" providerId="ADAL" clId="{713E5E08-C7DF-4E8A-9247-73ED4E7B2079}" dt="2021-01-14T11:17:45.085" v="10407"/>
          <ac:picMkLst>
            <pc:docMk/>
            <pc:sldMk cId="2451971400" sldId="274"/>
            <ac:picMk id="9" creationId="{5F59A138-20DD-4EB3-86F1-15E203730E3E}"/>
          </ac:picMkLst>
        </pc:picChg>
        <pc:picChg chg="add del mod">
          <ac:chgData name="Franques Garcia, Antonio Maria" userId="2953e12e-10a0-412f-9056-473c220a2618" providerId="ADAL" clId="{713E5E08-C7DF-4E8A-9247-73ED4E7B2079}" dt="2021-01-14T11:18:12.102" v="10408"/>
          <ac:picMkLst>
            <pc:docMk/>
            <pc:sldMk cId="2451971400" sldId="274"/>
            <ac:picMk id="10" creationId="{3F321689-199E-4243-A0A5-3B4AFBBC3442}"/>
          </ac:picMkLst>
        </pc:picChg>
        <pc:picChg chg="add del mod">
          <ac:chgData name="Franques Garcia, Antonio Maria" userId="2953e12e-10a0-412f-9056-473c220a2618" providerId="ADAL" clId="{713E5E08-C7DF-4E8A-9247-73ED4E7B2079}" dt="2021-01-14T11:18:42.839" v="10409"/>
          <ac:picMkLst>
            <pc:docMk/>
            <pc:sldMk cId="2451971400" sldId="274"/>
            <ac:picMk id="11" creationId="{8D98F4CE-8A95-4F84-89AB-D4C9DB982D4E}"/>
          </ac:picMkLst>
        </pc:picChg>
        <pc:picChg chg="add del mod">
          <ac:chgData name="Franques Garcia, Antonio Maria" userId="2953e12e-10a0-412f-9056-473c220a2618" providerId="ADAL" clId="{713E5E08-C7DF-4E8A-9247-73ED4E7B2079}" dt="2021-01-14T11:19:07.629" v="10410"/>
          <ac:picMkLst>
            <pc:docMk/>
            <pc:sldMk cId="2451971400" sldId="274"/>
            <ac:picMk id="12" creationId="{0C27D21A-03B6-46C1-81A1-83BC8C76CE88}"/>
          </ac:picMkLst>
        </pc:picChg>
        <pc:picChg chg="add del mod">
          <ac:chgData name="Franques Garcia, Antonio Maria" userId="2953e12e-10a0-412f-9056-473c220a2618" providerId="ADAL" clId="{713E5E08-C7DF-4E8A-9247-73ED4E7B2079}" dt="2021-01-14T11:20:08.448" v="10412"/>
          <ac:picMkLst>
            <pc:docMk/>
            <pc:sldMk cId="2451971400" sldId="274"/>
            <ac:picMk id="13" creationId="{038567D9-A552-4354-8506-04676C437109}"/>
          </ac:picMkLst>
        </pc:picChg>
        <pc:picChg chg="add del mod">
          <ac:chgData name="Franques Garcia, Antonio Maria" userId="2953e12e-10a0-412f-9056-473c220a2618" providerId="ADAL" clId="{713E5E08-C7DF-4E8A-9247-73ED4E7B2079}" dt="2021-01-14T11:21:14.507" v="10413"/>
          <ac:picMkLst>
            <pc:docMk/>
            <pc:sldMk cId="2451971400" sldId="274"/>
            <ac:picMk id="14" creationId="{DD0EC61C-881E-4009-BF2B-265AC6AFC56D}"/>
          </ac:picMkLst>
        </pc:picChg>
        <pc:picChg chg="add mod">
          <ac:chgData name="Franques Garcia, Antonio Maria" userId="2953e12e-10a0-412f-9056-473c220a2618" providerId="ADAL" clId="{713E5E08-C7DF-4E8A-9247-73ED4E7B2079}" dt="2021-01-14T11:21:14.507" v="10413"/>
          <ac:picMkLst>
            <pc:docMk/>
            <pc:sldMk cId="2451971400" sldId="274"/>
            <ac:picMk id="15" creationId="{364C2087-C615-463D-8CFB-C591B284FF62}"/>
          </ac:picMkLst>
        </pc:picChg>
      </pc:sldChg>
      <pc:sldChg chg="addSp delSp modSp new mod modNotesTx">
        <pc:chgData name="Franques Garcia, Antonio Maria" userId="2953e12e-10a0-412f-9056-473c220a2618" providerId="ADAL" clId="{713E5E08-C7DF-4E8A-9247-73ED4E7B2079}" dt="2021-01-14T18:19:32.612" v="17515"/>
        <pc:sldMkLst>
          <pc:docMk/>
          <pc:sldMk cId="2822664752" sldId="275"/>
        </pc:sldMkLst>
        <pc:spChg chg="mod">
          <ac:chgData name="Franques Garcia, Antonio Maria" userId="2953e12e-10a0-412f-9056-473c220a2618" providerId="ADAL" clId="{713E5E08-C7DF-4E8A-9247-73ED4E7B2079}" dt="2021-01-13T17:49:32.366" v="5097" actId="20577"/>
          <ac:spMkLst>
            <pc:docMk/>
            <pc:sldMk cId="2822664752" sldId="275"/>
            <ac:spMk id="2" creationId="{D697A018-CB0E-4152-8D4C-5085E7EB35E7}"/>
          </ac:spMkLst>
        </pc:spChg>
        <pc:spChg chg="mod">
          <ac:chgData name="Franques Garcia, Antonio Maria" userId="2953e12e-10a0-412f-9056-473c220a2618" providerId="ADAL" clId="{713E5E08-C7DF-4E8A-9247-73ED4E7B2079}" dt="2021-01-13T17:28:52.485" v="4334" actId="21"/>
          <ac:spMkLst>
            <pc:docMk/>
            <pc:sldMk cId="2822664752" sldId="275"/>
            <ac:spMk id="3" creationId="{49BADD57-16A0-489A-9598-C6EBEDF275F9}"/>
          </ac:spMkLst>
        </pc:spChg>
        <pc:spChg chg="add mod">
          <ac:chgData name="Franques Garcia, Antonio Maria" userId="2953e12e-10a0-412f-9056-473c220a2618" providerId="ADAL" clId="{713E5E08-C7DF-4E8A-9247-73ED4E7B2079}" dt="2021-01-13T17:30:12.627" v="4346" actId="1076"/>
          <ac:spMkLst>
            <pc:docMk/>
            <pc:sldMk cId="2822664752" sldId="275"/>
            <ac:spMk id="7" creationId="{51A3EB7B-6E01-4BC3-B951-DE74462BAA8F}"/>
          </ac:spMkLst>
        </pc:spChg>
        <pc:picChg chg="add del mod">
          <ac:chgData name="Franques Garcia, Antonio Maria" userId="2953e12e-10a0-412f-9056-473c220a2618" providerId="ADAL" clId="{713E5E08-C7DF-4E8A-9247-73ED4E7B2079}" dt="2021-01-14T12:50:00.884" v="16929"/>
          <ac:picMkLst>
            <pc:docMk/>
            <pc:sldMk cId="2822664752" sldId="275"/>
            <ac:picMk id="8" creationId="{47434D43-B9C4-433C-92B3-291C993691BA}"/>
          </ac:picMkLst>
        </pc:picChg>
        <pc:picChg chg="add del mod">
          <ac:chgData name="Franques Garcia, Antonio Maria" userId="2953e12e-10a0-412f-9056-473c220a2618" providerId="ADAL" clId="{713E5E08-C7DF-4E8A-9247-73ED4E7B2079}" dt="2021-01-14T12:51:07.906" v="17018"/>
          <ac:picMkLst>
            <pc:docMk/>
            <pc:sldMk cId="2822664752" sldId="275"/>
            <ac:picMk id="9" creationId="{20191790-A9B8-43A4-9599-E43285E78AA0}"/>
          </ac:picMkLst>
        </pc:picChg>
        <pc:picChg chg="add del mod">
          <ac:chgData name="Franques Garcia, Antonio Maria" userId="2953e12e-10a0-412f-9056-473c220a2618" providerId="ADAL" clId="{713E5E08-C7DF-4E8A-9247-73ED4E7B2079}" dt="2021-01-14T12:52:12.142" v="17019"/>
          <ac:picMkLst>
            <pc:docMk/>
            <pc:sldMk cId="2822664752" sldId="275"/>
            <ac:picMk id="10" creationId="{B8CB9549-DFDE-444F-9E84-D691A2434AF1}"/>
          </ac:picMkLst>
        </pc:picChg>
        <pc:picChg chg="add del mod">
          <ac:chgData name="Franques Garcia, Antonio Maria" userId="2953e12e-10a0-412f-9056-473c220a2618" providerId="ADAL" clId="{713E5E08-C7DF-4E8A-9247-73ED4E7B2079}" dt="2021-01-14T17:45:41.478" v="17489"/>
          <ac:picMkLst>
            <pc:docMk/>
            <pc:sldMk cId="2822664752" sldId="275"/>
            <ac:picMk id="11" creationId="{4A45DF0E-1CA5-4E01-9C55-0B93F569ABE3}"/>
          </ac:picMkLst>
        </pc:picChg>
        <pc:picChg chg="add del mod">
          <ac:chgData name="Franques Garcia, Antonio Maria" userId="2953e12e-10a0-412f-9056-473c220a2618" providerId="ADAL" clId="{713E5E08-C7DF-4E8A-9247-73ED4E7B2079}" dt="2021-01-14T17:45:53.867" v="17490"/>
          <ac:picMkLst>
            <pc:docMk/>
            <pc:sldMk cId="2822664752" sldId="275"/>
            <ac:picMk id="12" creationId="{4C6F89E8-162B-42E4-8C06-2D36A0C07B5D}"/>
          </ac:picMkLst>
        </pc:picChg>
        <pc:picChg chg="add del mod">
          <ac:chgData name="Franques Garcia, Antonio Maria" userId="2953e12e-10a0-412f-9056-473c220a2618" providerId="ADAL" clId="{713E5E08-C7DF-4E8A-9247-73ED4E7B2079}" dt="2021-01-14T17:46:36.209" v="17491"/>
          <ac:picMkLst>
            <pc:docMk/>
            <pc:sldMk cId="2822664752" sldId="275"/>
            <ac:picMk id="13" creationId="{DD92E7A0-B36B-4956-B72A-5163773521F5}"/>
          </ac:picMkLst>
        </pc:picChg>
        <pc:picChg chg="add del mod">
          <ac:chgData name="Franques Garcia, Antonio Maria" userId="2953e12e-10a0-412f-9056-473c220a2618" providerId="ADAL" clId="{713E5E08-C7DF-4E8A-9247-73ED4E7B2079}" dt="2021-01-14T17:47:22.147" v="17492"/>
          <ac:picMkLst>
            <pc:docMk/>
            <pc:sldMk cId="2822664752" sldId="275"/>
            <ac:picMk id="14" creationId="{B4D43B21-4C7E-4C1C-971A-057194016A9E}"/>
          </ac:picMkLst>
        </pc:picChg>
        <pc:picChg chg="add del mod">
          <ac:chgData name="Franques Garcia, Antonio Maria" userId="2953e12e-10a0-412f-9056-473c220a2618" providerId="ADAL" clId="{713E5E08-C7DF-4E8A-9247-73ED4E7B2079}" dt="2021-01-14T17:49:10.080" v="17505"/>
          <ac:picMkLst>
            <pc:docMk/>
            <pc:sldMk cId="2822664752" sldId="275"/>
            <ac:picMk id="15" creationId="{37B946F7-19E8-4A56-B481-CC2D378E03C9}"/>
          </ac:picMkLst>
        </pc:picChg>
        <pc:picChg chg="add del mod">
          <ac:chgData name="Franques Garcia, Antonio Maria" userId="2953e12e-10a0-412f-9056-473c220a2618" providerId="ADAL" clId="{713E5E08-C7DF-4E8A-9247-73ED4E7B2079}" dt="2021-01-14T17:50:45.634" v="17506"/>
          <ac:picMkLst>
            <pc:docMk/>
            <pc:sldMk cId="2822664752" sldId="275"/>
            <ac:picMk id="16" creationId="{F966B74A-F10D-4D6B-9082-125A4334A26D}"/>
          </ac:picMkLst>
        </pc:picChg>
        <pc:picChg chg="add del mod">
          <ac:chgData name="Franques Garcia, Antonio Maria" userId="2953e12e-10a0-412f-9056-473c220a2618" providerId="ADAL" clId="{713E5E08-C7DF-4E8A-9247-73ED4E7B2079}" dt="2021-01-14T18:18:42.968" v="17514"/>
          <ac:picMkLst>
            <pc:docMk/>
            <pc:sldMk cId="2822664752" sldId="275"/>
            <ac:picMk id="17" creationId="{5DF80285-10E7-4B44-89B9-78847917AE57}"/>
          </ac:picMkLst>
        </pc:picChg>
        <pc:picChg chg="add del mod">
          <ac:chgData name="Franques Garcia, Antonio Maria" userId="2953e12e-10a0-412f-9056-473c220a2618" providerId="ADAL" clId="{713E5E08-C7DF-4E8A-9247-73ED4E7B2079}" dt="2021-01-14T18:19:32.612" v="17515"/>
          <ac:picMkLst>
            <pc:docMk/>
            <pc:sldMk cId="2822664752" sldId="275"/>
            <ac:picMk id="18" creationId="{20C92D18-61DE-454D-B6C7-22B46959BC3F}"/>
          </ac:picMkLst>
        </pc:picChg>
        <pc:picChg chg="add mod">
          <ac:chgData name="Franques Garcia, Antonio Maria" userId="2953e12e-10a0-412f-9056-473c220a2618" providerId="ADAL" clId="{713E5E08-C7DF-4E8A-9247-73ED4E7B2079}" dt="2021-01-14T18:19:32.612" v="17515"/>
          <ac:picMkLst>
            <pc:docMk/>
            <pc:sldMk cId="2822664752" sldId="275"/>
            <ac:picMk id="19" creationId="{756CA715-BA61-481D-B203-99D9726FAFE9}"/>
          </ac:picMkLst>
        </pc:picChg>
      </pc:sldChg>
      <pc:sldChg chg="addSp delSp modSp new mod modNotesTx">
        <pc:chgData name="Franques Garcia, Antonio Maria" userId="2953e12e-10a0-412f-9056-473c220a2618" providerId="ADAL" clId="{713E5E08-C7DF-4E8A-9247-73ED4E7B2079}" dt="2021-01-14T17:35:32.429" v="17477"/>
        <pc:sldMkLst>
          <pc:docMk/>
          <pc:sldMk cId="3499710926" sldId="276"/>
        </pc:sldMkLst>
        <pc:spChg chg="mod">
          <ac:chgData name="Franques Garcia, Antonio Maria" userId="2953e12e-10a0-412f-9056-473c220a2618" providerId="ADAL" clId="{713E5E08-C7DF-4E8A-9247-73ED4E7B2079}" dt="2021-01-13T16:30:30.287" v="3779" actId="404"/>
          <ac:spMkLst>
            <pc:docMk/>
            <pc:sldMk cId="3499710926" sldId="276"/>
            <ac:spMk id="2" creationId="{C2BE0133-1C91-46B8-B592-1524C2328F9B}"/>
          </ac:spMkLst>
        </pc:spChg>
        <pc:spChg chg="mod">
          <ac:chgData name="Franques Garcia, Antonio Maria" userId="2953e12e-10a0-412f-9056-473c220a2618" providerId="ADAL" clId="{713E5E08-C7DF-4E8A-9247-73ED4E7B2079}" dt="2021-01-13T16:43:05.489" v="3836" actId="114"/>
          <ac:spMkLst>
            <pc:docMk/>
            <pc:sldMk cId="3499710926" sldId="276"/>
            <ac:spMk id="3" creationId="{3865D246-6D5F-4A58-A6EF-EC808BCE389F}"/>
          </ac:spMkLst>
        </pc:spChg>
        <pc:picChg chg="add mod">
          <ac:chgData name="Franques Garcia, Antonio Maria" userId="2953e12e-10a0-412f-9056-473c220a2618" providerId="ADAL" clId="{713E5E08-C7DF-4E8A-9247-73ED4E7B2079}" dt="2021-01-13T16:30:53.437" v="3785" actId="1035"/>
          <ac:picMkLst>
            <pc:docMk/>
            <pc:sldMk cId="3499710926" sldId="276"/>
            <ac:picMk id="7" creationId="{9561222E-C335-451C-A1DF-FE8F40948927}"/>
          </ac:picMkLst>
        </pc:picChg>
        <pc:picChg chg="add del mod">
          <ac:chgData name="Franques Garcia, Antonio Maria" userId="2953e12e-10a0-412f-9056-473c220a2618" providerId="ADAL" clId="{713E5E08-C7DF-4E8A-9247-73ED4E7B2079}" dt="2021-01-14T11:26:08.909" v="10419"/>
          <ac:picMkLst>
            <pc:docMk/>
            <pc:sldMk cId="3499710926" sldId="276"/>
            <ac:picMk id="8" creationId="{39C60A84-5BCF-476F-91BF-174CC6FEA151}"/>
          </ac:picMkLst>
        </pc:picChg>
        <pc:picChg chg="add del mod">
          <ac:chgData name="Franques Garcia, Antonio Maria" userId="2953e12e-10a0-412f-9056-473c220a2618" providerId="ADAL" clId="{713E5E08-C7DF-4E8A-9247-73ED4E7B2079}" dt="2021-01-14T11:27:17.692" v="10420"/>
          <ac:picMkLst>
            <pc:docMk/>
            <pc:sldMk cId="3499710926" sldId="276"/>
            <ac:picMk id="9" creationId="{0402FEFF-0467-40D5-B45F-FE3CB63AFFA2}"/>
          </ac:picMkLst>
        </pc:picChg>
        <pc:picChg chg="add del mod">
          <ac:chgData name="Franques Garcia, Antonio Maria" userId="2953e12e-10a0-412f-9056-473c220a2618" providerId="ADAL" clId="{713E5E08-C7DF-4E8A-9247-73ED4E7B2079}" dt="2021-01-14T17:29:39.961" v="17472"/>
          <ac:picMkLst>
            <pc:docMk/>
            <pc:sldMk cId="3499710926" sldId="276"/>
            <ac:picMk id="10" creationId="{880AB964-7A61-4AF7-90BC-DA2E3D2DD802}"/>
          </ac:picMkLst>
        </pc:picChg>
        <pc:picChg chg="add del mod">
          <ac:chgData name="Franques Garcia, Antonio Maria" userId="2953e12e-10a0-412f-9056-473c220a2618" providerId="ADAL" clId="{713E5E08-C7DF-4E8A-9247-73ED4E7B2079}" dt="2021-01-14T17:30:22.447" v="17473"/>
          <ac:picMkLst>
            <pc:docMk/>
            <pc:sldMk cId="3499710926" sldId="276"/>
            <ac:picMk id="11" creationId="{8DD65D8B-7073-499A-8A4F-7A62381DDB2A}"/>
          </ac:picMkLst>
        </pc:picChg>
        <pc:picChg chg="add del mod">
          <ac:chgData name="Franques Garcia, Antonio Maria" userId="2953e12e-10a0-412f-9056-473c220a2618" providerId="ADAL" clId="{713E5E08-C7DF-4E8A-9247-73ED4E7B2079}" dt="2021-01-14T17:34:18.078" v="17475"/>
          <ac:picMkLst>
            <pc:docMk/>
            <pc:sldMk cId="3499710926" sldId="276"/>
            <ac:picMk id="12" creationId="{3B124D89-62A6-4DC7-99FF-3143D08C3527}"/>
          </ac:picMkLst>
        </pc:picChg>
        <pc:picChg chg="add del mod">
          <ac:chgData name="Franques Garcia, Antonio Maria" userId="2953e12e-10a0-412f-9056-473c220a2618" providerId="ADAL" clId="{713E5E08-C7DF-4E8A-9247-73ED4E7B2079}" dt="2021-01-14T17:34:53.494" v="17476"/>
          <ac:picMkLst>
            <pc:docMk/>
            <pc:sldMk cId="3499710926" sldId="276"/>
            <ac:picMk id="13" creationId="{DCB31B8A-08E0-4FC1-8AAE-6D72307B176C}"/>
          </ac:picMkLst>
        </pc:picChg>
        <pc:picChg chg="add del mod">
          <ac:chgData name="Franques Garcia, Antonio Maria" userId="2953e12e-10a0-412f-9056-473c220a2618" providerId="ADAL" clId="{713E5E08-C7DF-4E8A-9247-73ED4E7B2079}" dt="2021-01-14T17:35:32.429" v="17477"/>
          <ac:picMkLst>
            <pc:docMk/>
            <pc:sldMk cId="3499710926" sldId="276"/>
            <ac:picMk id="14" creationId="{94533DAF-80D3-4D6C-8262-4886EEB18805}"/>
          </ac:picMkLst>
        </pc:picChg>
        <pc:picChg chg="add mod">
          <ac:chgData name="Franques Garcia, Antonio Maria" userId="2953e12e-10a0-412f-9056-473c220a2618" providerId="ADAL" clId="{713E5E08-C7DF-4E8A-9247-73ED4E7B2079}" dt="2021-01-14T17:35:32.429" v="17477"/>
          <ac:picMkLst>
            <pc:docMk/>
            <pc:sldMk cId="3499710926" sldId="276"/>
            <ac:picMk id="15" creationId="{CA7DF02B-69D4-430E-A9F1-8A02D6222E33}"/>
          </ac:picMkLst>
        </pc:picChg>
      </pc:sldChg>
      <pc:sldChg chg="add del">
        <pc:chgData name="Franques Garcia, Antonio Maria" userId="2953e12e-10a0-412f-9056-473c220a2618" providerId="ADAL" clId="{713E5E08-C7DF-4E8A-9247-73ED4E7B2079}" dt="2021-01-13T16:32:58.533" v="3806" actId="47"/>
        <pc:sldMkLst>
          <pc:docMk/>
          <pc:sldMk cId="702417895" sldId="277"/>
        </pc:sldMkLst>
      </pc:sldChg>
      <pc:sldChg chg="addSp delSp modSp add mod modNotesTx">
        <pc:chgData name="Franques Garcia, Antonio Maria" userId="2953e12e-10a0-412f-9056-473c220a2618" providerId="ADAL" clId="{713E5E08-C7DF-4E8A-9247-73ED4E7B2079}" dt="2021-01-14T17:37:00.399" v="17479"/>
        <pc:sldMkLst>
          <pc:docMk/>
          <pc:sldMk cId="1724414022" sldId="278"/>
        </pc:sldMkLst>
        <pc:spChg chg="mod">
          <ac:chgData name="Franques Garcia, Antonio Maria" userId="2953e12e-10a0-412f-9056-473c220a2618" providerId="ADAL" clId="{713E5E08-C7DF-4E8A-9247-73ED4E7B2079}" dt="2021-01-13T16:47:17.948" v="3888" actId="20577"/>
          <ac:spMkLst>
            <pc:docMk/>
            <pc:sldMk cId="1724414022" sldId="278"/>
            <ac:spMk id="2" creationId="{C2BE0133-1C91-46B8-B592-1524C2328F9B}"/>
          </ac:spMkLst>
        </pc:spChg>
        <pc:spChg chg="mod">
          <ac:chgData name="Franques Garcia, Antonio Maria" userId="2953e12e-10a0-412f-9056-473c220a2618" providerId="ADAL" clId="{713E5E08-C7DF-4E8A-9247-73ED4E7B2079}" dt="2021-01-13T16:43:13.624" v="3837" actId="114"/>
          <ac:spMkLst>
            <pc:docMk/>
            <pc:sldMk cId="1724414022" sldId="278"/>
            <ac:spMk id="3" creationId="{3865D246-6D5F-4A58-A6EF-EC808BCE389F}"/>
          </ac:spMkLst>
        </pc:spChg>
        <pc:picChg chg="add del mod">
          <ac:chgData name="Franques Garcia, Antonio Maria" userId="2953e12e-10a0-412f-9056-473c220a2618" providerId="ADAL" clId="{713E5E08-C7DF-4E8A-9247-73ED4E7B2079}" dt="2021-01-14T11:29:03.285" v="10421"/>
          <ac:picMkLst>
            <pc:docMk/>
            <pc:sldMk cId="1724414022" sldId="278"/>
            <ac:picMk id="8" creationId="{5AA0B753-EE0C-4306-92FE-439F271FE55D}"/>
          </ac:picMkLst>
        </pc:picChg>
        <pc:picChg chg="add del mod">
          <ac:chgData name="Franques Garcia, Antonio Maria" userId="2953e12e-10a0-412f-9056-473c220a2618" providerId="ADAL" clId="{713E5E08-C7DF-4E8A-9247-73ED4E7B2079}" dt="2021-01-14T17:36:34.415" v="17478"/>
          <ac:picMkLst>
            <pc:docMk/>
            <pc:sldMk cId="1724414022" sldId="278"/>
            <ac:picMk id="9" creationId="{E653F469-0F8E-403C-A419-0684BC3ED190}"/>
          </ac:picMkLst>
        </pc:picChg>
        <pc:picChg chg="add del mod">
          <ac:chgData name="Franques Garcia, Antonio Maria" userId="2953e12e-10a0-412f-9056-473c220a2618" providerId="ADAL" clId="{713E5E08-C7DF-4E8A-9247-73ED4E7B2079}" dt="2021-01-14T17:37:00.399" v="17479"/>
          <ac:picMkLst>
            <pc:docMk/>
            <pc:sldMk cId="1724414022" sldId="278"/>
            <ac:picMk id="10" creationId="{33C50309-3AE7-4375-803B-7B766AA0ED27}"/>
          </ac:picMkLst>
        </pc:picChg>
        <pc:picChg chg="add mod">
          <ac:chgData name="Franques Garcia, Antonio Maria" userId="2953e12e-10a0-412f-9056-473c220a2618" providerId="ADAL" clId="{713E5E08-C7DF-4E8A-9247-73ED4E7B2079}" dt="2021-01-14T17:37:00.399" v="17479"/>
          <ac:picMkLst>
            <pc:docMk/>
            <pc:sldMk cId="1724414022" sldId="278"/>
            <ac:picMk id="11" creationId="{DB124A2A-FB4F-479A-88A1-9DB66E6B0A3C}"/>
          </ac:picMkLst>
        </pc:picChg>
      </pc:sldChg>
      <pc:sldChg chg="addSp delSp modSp new mod modNotesTx">
        <pc:chgData name="Franques Garcia, Antonio Maria" userId="2953e12e-10a0-412f-9056-473c220a2618" providerId="ADAL" clId="{713E5E08-C7DF-4E8A-9247-73ED4E7B2079}" dt="2021-01-14T17:39:25.408" v="17481"/>
        <pc:sldMkLst>
          <pc:docMk/>
          <pc:sldMk cId="1616386473" sldId="279"/>
        </pc:sldMkLst>
        <pc:spChg chg="mod">
          <ac:chgData name="Franques Garcia, Antonio Maria" userId="2953e12e-10a0-412f-9056-473c220a2618" providerId="ADAL" clId="{713E5E08-C7DF-4E8A-9247-73ED4E7B2079}" dt="2021-01-13T16:46:45.188" v="3880" actId="20577"/>
          <ac:spMkLst>
            <pc:docMk/>
            <pc:sldMk cId="1616386473" sldId="279"/>
            <ac:spMk id="2" creationId="{F82BB2A7-B42D-43BB-9007-CACA68295400}"/>
          </ac:spMkLst>
        </pc:spChg>
        <pc:spChg chg="mod">
          <ac:chgData name="Franques Garcia, Antonio Maria" userId="2953e12e-10a0-412f-9056-473c220a2618" providerId="ADAL" clId="{713E5E08-C7DF-4E8A-9247-73ED4E7B2079}" dt="2021-01-13T16:43:21.374" v="3838" actId="114"/>
          <ac:spMkLst>
            <pc:docMk/>
            <pc:sldMk cId="1616386473" sldId="279"/>
            <ac:spMk id="3" creationId="{74189D33-7E36-47C0-BDF6-CC2DDB26AB5E}"/>
          </ac:spMkLst>
        </pc:spChg>
        <pc:picChg chg="add mod">
          <ac:chgData name="Franques Garcia, Antonio Maria" userId="2953e12e-10a0-412f-9056-473c220a2618" providerId="ADAL" clId="{713E5E08-C7DF-4E8A-9247-73ED4E7B2079}" dt="2021-01-13T16:43:44.174" v="3841" actId="1076"/>
          <ac:picMkLst>
            <pc:docMk/>
            <pc:sldMk cId="1616386473" sldId="279"/>
            <ac:picMk id="7" creationId="{16495580-0B0E-4476-8ECA-5D8CD2A14476}"/>
          </ac:picMkLst>
        </pc:picChg>
        <pc:picChg chg="add del mod">
          <ac:chgData name="Franques Garcia, Antonio Maria" userId="2953e12e-10a0-412f-9056-473c220a2618" providerId="ADAL" clId="{713E5E08-C7DF-4E8A-9247-73ED4E7B2079}" dt="2021-01-14T12:05:12.220" v="13747"/>
          <ac:picMkLst>
            <pc:docMk/>
            <pc:sldMk cId="1616386473" sldId="279"/>
            <ac:picMk id="8" creationId="{56DD43D4-30FB-4940-BBA7-68EA832512A9}"/>
          </ac:picMkLst>
        </pc:picChg>
        <pc:picChg chg="add del mod">
          <ac:chgData name="Franques Garcia, Antonio Maria" userId="2953e12e-10a0-412f-9056-473c220a2618" providerId="ADAL" clId="{713E5E08-C7DF-4E8A-9247-73ED4E7B2079}" dt="2021-01-14T17:38:24.862" v="17480"/>
          <ac:picMkLst>
            <pc:docMk/>
            <pc:sldMk cId="1616386473" sldId="279"/>
            <ac:picMk id="9" creationId="{C0640456-504C-4FC6-9D6A-7A1AB97ACA9F}"/>
          </ac:picMkLst>
        </pc:picChg>
        <pc:picChg chg="add del mod">
          <ac:chgData name="Franques Garcia, Antonio Maria" userId="2953e12e-10a0-412f-9056-473c220a2618" providerId="ADAL" clId="{713E5E08-C7DF-4E8A-9247-73ED4E7B2079}" dt="2021-01-14T17:39:25.408" v="17481"/>
          <ac:picMkLst>
            <pc:docMk/>
            <pc:sldMk cId="1616386473" sldId="279"/>
            <ac:picMk id="10" creationId="{460B16E9-3CC9-4166-9B60-99D4F516EE11}"/>
          </ac:picMkLst>
        </pc:picChg>
        <pc:picChg chg="add mod">
          <ac:chgData name="Franques Garcia, Antonio Maria" userId="2953e12e-10a0-412f-9056-473c220a2618" providerId="ADAL" clId="{713E5E08-C7DF-4E8A-9247-73ED4E7B2079}" dt="2021-01-14T17:39:25.408" v="17481"/>
          <ac:picMkLst>
            <pc:docMk/>
            <pc:sldMk cId="1616386473" sldId="279"/>
            <ac:picMk id="11" creationId="{1AC2AFEB-F0DF-4058-BC7C-5C5ABF2C5DCB}"/>
          </ac:picMkLst>
        </pc:picChg>
      </pc:sldChg>
      <pc:sldChg chg="addSp delSp modSp add mod modNotesTx">
        <pc:chgData name="Franques Garcia, Antonio Maria" userId="2953e12e-10a0-412f-9056-473c220a2618" providerId="ADAL" clId="{713E5E08-C7DF-4E8A-9247-73ED4E7B2079}" dt="2021-01-14T18:32:42.630" v="17520"/>
        <pc:sldMkLst>
          <pc:docMk/>
          <pc:sldMk cId="2834478029" sldId="280"/>
        </pc:sldMkLst>
        <pc:spChg chg="mod">
          <ac:chgData name="Franques Garcia, Antonio Maria" userId="2953e12e-10a0-412f-9056-473c220a2618" providerId="ADAL" clId="{713E5E08-C7DF-4E8A-9247-73ED4E7B2079}" dt="2021-01-13T16:49:41.118" v="3958" actId="20577"/>
          <ac:spMkLst>
            <pc:docMk/>
            <pc:sldMk cId="2834478029" sldId="280"/>
            <ac:spMk id="3" creationId="{74189D33-7E36-47C0-BDF6-CC2DDB26AB5E}"/>
          </ac:spMkLst>
        </pc:spChg>
        <pc:picChg chg="add del">
          <ac:chgData name="Franques Garcia, Antonio Maria" userId="2953e12e-10a0-412f-9056-473c220a2618" providerId="ADAL" clId="{713E5E08-C7DF-4E8A-9247-73ED4E7B2079}" dt="2021-01-13T17:09:02.586" v="3967" actId="478"/>
          <ac:picMkLst>
            <pc:docMk/>
            <pc:sldMk cId="2834478029" sldId="280"/>
            <ac:picMk id="7" creationId="{16495580-0B0E-4476-8ECA-5D8CD2A14476}"/>
          </ac:picMkLst>
        </pc:picChg>
        <pc:picChg chg="add del mod">
          <ac:chgData name="Franques Garcia, Antonio Maria" userId="2953e12e-10a0-412f-9056-473c220a2618" providerId="ADAL" clId="{713E5E08-C7DF-4E8A-9247-73ED4E7B2079}" dt="2021-01-13T16:49:28.418" v="3956" actId="21"/>
          <ac:picMkLst>
            <pc:docMk/>
            <pc:sldMk cId="2834478029" sldId="280"/>
            <ac:picMk id="8" creationId="{9489B1C8-0045-4BDB-BFFC-74E70B67252C}"/>
          </ac:picMkLst>
        </pc:picChg>
        <pc:picChg chg="add del mod">
          <ac:chgData name="Franques Garcia, Antonio Maria" userId="2953e12e-10a0-412f-9056-473c220a2618" providerId="ADAL" clId="{713E5E08-C7DF-4E8A-9247-73ED4E7B2079}" dt="2021-01-13T16:49:22.891" v="3950"/>
          <ac:picMkLst>
            <pc:docMk/>
            <pc:sldMk cId="2834478029" sldId="280"/>
            <ac:picMk id="9" creationId="{6E2A7F19-753B-45D6-88F1-817974FE4424}"/>
          </ac:picMkLst>
        </pc:picChg>
        <pc:picChg chg="add del mod">
          <ac:chgData name="Franques Garcia, Antonio Maria" userId="2953e12e-10a0-412f-9056-473c220a2618" providerId="ADAL" clId="{713E5E08-C7DF-4E8A-9247-73ED4E7B2079}" dt="2021-01-13T17:09:00.906" v="3966" actId="21"/>
          <ac:picMkLst>
            <pc:docMk/>
            <pc:sldMk cId="2834478029" sldId="280"/>
            <ac:picMk id="10" creationId="{017B17C2-93A5-4D64-9827-399177EF63FD}"/>
          </ac:picMkLst>
        </pc:picChg>
        <pc:picChg chg="add mod">
          <ac:chgData name="Franques Garcia, Antonio Maria" userId="2953e12e-10a0-412f-9056-473c220a2618" providerId="ADAL" clId="{713E5E08-C7DF-4E8A-9247-73ED4E7B2079}" dt="2021-01-13T17:09:02.996" v="3968"/>
          <ac:picMkLst>
            <pc:docMk/>
            <pc:sldMk cId="2834478029" sldId="280"/>
            <ac:picMk id="11" creationId="{88309027-B2B7-47F8-BAC1-A0C56060B460}"/>
          </ac:picMkLst>
        </pc:picChg>
        <pc:picChg chg="add del mod">
          <ac:chgData name="Franques Garcia, Antonio Maria" userId="2953e12e-10a0-412f-9056-473c220a2618" providerId="ADAL" clId="{713E5E08-C7DF-4E8A-9247-73ED4E7B2079}" dt="2021-01-14T12:19:12.372" v="14762"/>
          <ac:picMkLst>
            <pc:docMk/>
            <pc:sldMk cId="2834478029" sldId="280"/>
            <ac:picMk id="12" creationId="{A7F35A42-BD8D-4368-941C-82A14070D323}"/>
          </ac:picMkLst>
        </pc:picChg>
        <pc:picChg chg="add del mod">
          <ac:chgData name="Franques Garcia, Antonio Maria" userId="2953e12e-10a0-412f-9056-473c220a2618" providerId="ADAL" clId="{713E5E08-C7DF-4E8A-9247-73ED4E7B2079}" dt="2021-01-14T18:29:56.337" v="17517"/>
          <ac:picMkLst>
            <pc:docMk/>
            <pc:sldMk cId="2834478029" sldId="280"/>
            <ac:picMk id="13" creationId="{C60E8856-8967-45CC-B71D-CF0617928B82}"/>
          </ac:picMkLst>
        </pc:picChg>
        <pc:picChg chg="add del mod">
          <ac:chgData name="Franques Garcia, Antonio Maria" userId="2953e12e-10a0-412f-9056-473c220a2618" providerId="ADAL" clId="{713E5E08-C7DF-4E8A-9247-73ED4E7B2079}" dt="2021-01-14T18:30:42.890" v="17518"/>
          <ac:picMkLst>
            <pc:docMk/>
            <pc:sldMk cId="2834478029" sldId="280"/>
            <ac:picMk id="14" creationId="{4D24333A-4AA5-41CB-ACF8-31F2C06C53DE}"/>
          </ac:picMkLst>
        </pc:picChg>
        <pc:picChg chg="add del mod">
          <ac:chgData name="Franques Garcia, Antonio Maria" userId="2953e12e-10a0-412f-9056-473c220a2618" providerId="ADAL" clId="{713E5E08-C7DF-4E8A-9247-73ED4E7B2079}" dt="2021-01-14T18:32:01.566" v="17519"/>
          <ac:picMkLst>
            <pc:docMk/>
            <pc:sldMk cId="2834478029" sldId="280"/>
            <ac:picMk id="15" creationId="{716A050C-F84A-42AB-A5CC-FE6B6B938436}"/>
          </ac:picMkLst>
        </pc:picChg>
        <pc:picChg chg="add del mod">
          <ac:chgData name="Franques Garcia, Antonio Maria" userId="2953e12e-10a0-412f-9056-473c220a2618" providerId="ADAL" clId="{713E5E08-C7DF-4E8A-9247-73ED4E7B2079}" dt="2021-01-14T18:32:42.630" v="17520"/>
          <ac:picMkLst>
            <pc:docMk/>
            <pc:sldMk cId="2834478029" sldId="280"/>
            <ac:picMk id="16" creationId="{58366DD3-7040-4631-8160-47E0BB707BE6}"/>
          </ac:picMkLst>
        </pc:picChg>
        <pc:picChg chg="add mod">
          <ac:chgData name="Franques Garcia, Antonio Maria" userId="2953e12e-10a0-412f-9056-473c220a2618" providerId="ADAL" clId="{713E5E08-C7DF-4E8A-9247-73ED4E7B2079}" dt="2021-01-14T18:32:42.630" v="17520"/>
          <ac:picMkLst>
            <pc:docMk/>
            <pc:sldMk cId="2834478029" sldId="280"/>
            <ac:picMk id="17" creationId="{CC368705-6333-4006-A470-25D510CADD2D}"/>
          </ac:picMkLst>
        </pc:picChg>
      </pc:sldChg>
      <pc:sldChg chg="addSp delSp modSp new mod modNotesTx">
        <pc:chgData name="Franques Garcia, Antonio Maria" userId="2953e12e-10a0-412f-9056-473c220a2618" providerId="ADAL" clId="{713E5E08-C7DF-4E8A-9247-73ED4E7B2079}" dt="2021-01-14T18:39:26.977" v="17530"/>
        <pc:sldMkLst>
          <pc:docMk/>
          <pc:sldMk cId="215799563" sldId="281"/>
        </pc:sldMkLst>
        <pc:spChg chg="mod">
          <ac:chgData name="Franques Garcia, Antonio Maria" userId="2953e12e-10a0-412f-9056-473c220a2618" providerId="ADAL" clId="{713E5E08-C7DF-4E8A-9247-73ED4E7B2079}" dt="2021-01-14T09:03:16.055" v="5233" actId="20577"/>
          <ac:spMkLst>
            <pc:docMk/>
            <pc:sldMk cId="215799563" sldId="281"/>
            <ac:spMk id="2" creationId="{F6F8D6A7-7B3D-4C0F-A879-E7108E57A7B0}"/>
          </ac:spMkLst>
        </pc:spChg>
        <pc:spChg chg="mod">
          <ac:chgData name="Franques Garcia, Antonio Maria" userId="2953e12e-10a0-412f-9056-473c220a2618" providerId="ADAL" clId="{713E5E08-C7DF-4E8A-9247-73ED4E7B2079}" dt="2021-01-13T17:10:42.461" v="3999" actId="20577"/>
          <ac:spMkLst>
            <pc:docMk/>
            <pc:sldMk cId="215799563" sldId="281"/>
            <ac:spMk id="3" creationId="{5552E0D1-FA07-4EB0-88B7-0A370E831171}"/>
          </ac:spMkLst>
        </pc:spChg>
        <pc:picChg chg="add del mod">
          <ac:chgData name="Franques Garcia, Antonio Maria" userId="2953e12e-10a0-412f-9056-473c220a2618" providerId="ADAL" clId="{713E5E08-C7DF-4E8A-9247-73ED4E7B2079}" dt="2021-01-14T09:25:51.643" v="5307" actId="478"/>
          <ac:picMkLst>
            <pc:docMk/>
            <pc:sldMk cId="215799563" sldId="281"/>
            <ac:picMk id="7" creationId="{C95A3CD8-A1EA-49F9-B8FC-EBD9BCD8161B}"/>
          </ac:picMkLst>
        </pc:picChg>
        <pc:picChg chg="add mod">
          <ac:chgData name="Franques Garcia, Antonio Maria" userId="2953e12e-10a0-412f-9056-473c220a2618" providerId="ADAL" clId="{713E5E08-C7DF-4E8A-9247-73ED4E7B2079}" dt="2021-01-14T09:05:04.260" v="5256" actId="1036"/>
          <ac:picMkLst>
            <pc:docMk/>
            <pc:sldMk cId="215799563" sldId="281"/>
            <ac:picMk id="9" creationId="{AD92B84B-4C69-4E9A-9EB8-F65947E2624D}"/>
          </ac:picMkLst>
        </pc:picChg>
        <pc:picChg chg="add del mod">
          <ac:chgData name="Franques Garcia, Antonio Maria" userId="2953e12e-10a0-412f-9056-473c220a2618" providerId="ADAL" clId="{713E5E08-C7DF-4E8A-9247-73ED4E7B2079}" dt="2021-01-14T09:25:50.065" v="5306" actId="21"/>
          <ac:picMkLst>
            <pc:docMk/>
            <pc:sldMk cId="215799563" sldId="281"/>
            <ac:picMk id="11" creationId="{927BAFCA-9999-4B02-A720-A35561D42A9F}"/>
          </ac:picMkLst>
        </pc:picChg>
        <pc:picChg chg="add del mod">
          <ac:chgData name="Franques Garcia, Antonio Maria" userId="2953e12e-10a0-412f-9056-473c220a2618" providerId="ADAL" clId="{713E5E08-C7DF-4E8A-9247-73ED4E7B2079}" dt="2021-01-14T09:25:42.987" v="5303"/>
          <ac:picMkLst>
            <pc:docMk/>
            <pc:sldMk cId="215799563" sldId="281"/>
            <ac:picMk id="12" creationId="{1905152F-3423-4AF2-855D-4CE43883F0BE}"/>
          </ac:picMkLst>
        </pc:picChg>
        <pc:picChg chg="add mod">
          <ac:chgData name="Franques Garcia, Antonio Maria" userId="2953e12e-10a0-412f-9056-473c220a2618" providerId="ADAL" clId="{713E5E08-C7DF-4E8A-9247-73ED4E7B2079}" dt="2021-01-14T09:25:51.925" v="5308"/>
          <ac:picMkLst>
            <pc:docMk/>
            <pc:sldMk cId="215799563" sldId="281"/>
            <ac:picMk id="13" creationId="{B9DA2F44-5ADF-44F5-8B2B-7D25FB5BE46D}"/>
          </ac:picMkLst>
        </pc:picChg>
        <pc:picChg chg="add del mod">
          <ac:chgData name="Franques Garcia, Antonio Maria" userId="2953e12e-10a0-412f-9056-473c220a2618" providerId="ADAL" clId="{713E5E08-C7DF-4E8A-9247-73ED4E7B2079}" dt="2021-01-14T12:23:04.123" v="14982"/>
          <ac:picMkLst>
            <pc:docMk/>
            <pc:sldMk cId="215799563" sldId="281"/>
            <ac:picMk id="14" creationId="{E725F68C-83FC-4E49-8739-AF0DC2EB5B3E}"/>
          </ac:picMkLst>
        </pc:picChg>
        <pc:picChg chg="add del mod">
          <ac:chgData name="Franques Garcia, Antonio Maria" userId="2953e12e-10a0-412f-9056-473c220a2618" providerId="ADAL" clId="{713E5E08-C7DF-4E8A-9247-73ED4E7B2079}" dt="2021-01-14T12:23:23.369" v="14983"/>
          <ac:picMkLst>
            <pc:docMk/>
            <pc:sldMk cId="215799563" sldId="281"/>
            <ac:picMk id="15" creationId="{B1A09092-E4AF-4354-A75E-74C77F7E852E}"/>
          </ac:picMkLst>
        </pc:picChg>
        <pc:picChg chg="add del mod">
          <ac:chgData name="Franques Garcia, Antonio Maria" userId="2953e12e-10a0-412f-9056-473c220a2618" providerId="ADAL" clId="{713E5E08-C7DF-4E8A-9247-73ED4E7B2079}" dt="2021-01-14T12:23:42.430" v="14984"/>
          <ac:picMkLst>
            <pc:docMk/>
            <pc:sldMk cId="215799563" sldId="281"/>
            <ac:picMk id="16" creationId="{97C2DB1A-615B-4681-985C-747519BEA561}"/>
          </ac:picMkLst>
        </pc:picChg>
        <pc:picChg chg="add del mod">
          <ac:chgData name="Franques Garcia, Antonio Maria" userId="2953e12e-10a0-412f-9056-473c220a2618" providerId="ADAL" clId="{713E5E08-C7DF-4E8A-9247-73ED4E7B2079}" dt="2021-01-14T12:23:58.682" v="14985"/>
          <ac:picMkLst>
            <pc:docMk/>
            <pc:sldMk cId="215799563" sldId="281"/>
            <ac:picMk id="17" creationId="{2601C2F1-C15A-4679-B836-A715AE969B52}"/>
          </ac:picMkLst>
        </pc:picChg>
        <pc:picChg chg="add del mod">
          <ac:chgData name="Franques Garcia, Antonio Maria" userId="2953e12e-10a0-412f-9056-473c220a2618" providerId="ADAL" clId="{713E5E08-C7DF-4E8A-9247-73ED4E7B2079}" dt="2021-01-14T12:26:42.358" v="15282"/>
          <ac:picMkLst>
            <pc:docMk/>
            <pc:sldMk cId="215799563" sldId="281"/>
            <ac:picMk id="18" creationId="{CEF8DBFB-6CFC-4C20-AD73-406ECF540362}"/>
          </ac:picMkLst>
        </pc:picChg>
        <pc:picChg chg="add del mod">
          <ac:chgData name="Franques Garcia, Antonio Maria" userId="2953e12e-10a0-412f-9056-473c220a2618" providerId="ADAL" clId="{713E5E08-C7DF-4E8A-9247-73ED4E7B2079}" dt="2021-01-14T17:42:08.369" v="17486"/>
          <ac:picMkLst>
            <pc:docMk/>
            <pc:sldMk cId="215799563" sldId="281"/>
            <ac:picMk id="19" creationId="{5656C080-5277-4109-9DA8-8501CC44B4CF}"/>
          </ac:picMkLst>
        </pc:picChg>
        <pc:picChg chg="add del mod">
          <ac:chgData name="Franques Garcia, Antonio Maria" userId="2953e12e-10a0-412f-9056-473c220a2618" providerId="ADAL" clId="{713E5E08-C7DF-4E8A-9247-73ED4E7B2079}" dt="2021-01-14T17:43:16.057" v="17487"/>
          <ac:picMkLst>
            <pc:docMk/>
            <pc:sldMk cId="215799563" sldId="281"/>
            <ac:picMk id="20" creationId="{114DBFA9-1ABF-4F1A-B476-395D2E7A21EB}"/>
          </ac:picMkLst>
        </pc:picChg>
        <pc:picChg chg="add del mod">
          <ac:chgData name="Franques Garcia, Antonio Maria" userId="2953e12e-10a0-412f-9056-473c220a2618" providerId="ADAL" clId="{713E5E08-C7DF-4E8A-9247-73ED4E7B2079}" dt="2021-01-14T18:33:50.416" v="17521"/>
          <ac:picMkLst>
            <pc:docMk/>
            <pc:sldMk cId="215799563" sldId="281"/>
            <ac:picMk id="21" creationId="{39F364DB-402C-417E-8790-4AADB318B170}"/>
          </ac:picMkLst>
        </pc:picChg>
        <pc:picChg chg="add del mod">
          <ac:chgData name="Franques Garcia, Antonio Maria" userId="2953e12e-10a0-412f-9056-473c220a2618" providerId="ADAL" clId="{713E5E08-C7DF-4E8A-9247-73ED4E7B2079}" dt="2021-01-14T18:33:56.024" v="17522"/>
          <ac:picMkLst>
            <pc:docMk/>
            <pc:sldMk cId="215799563" sldId="281"/>
            <ac:picMk id="22" creationId="{54F11BDC-1FC9-40F2-BA7F-7DF9931BF618}"/>
          </ac:picMkLst>
        </pc:picChg>
        <pc:picChg chg="add del mod">
          <ac:chgData name="Franques Garcia, Antonio Maria" userId="2953e12e-10a0-412f-9056-473c220a2618" providerId="ADAL" clId="{713E5E08-C7DF-4E8A-9247-73ED4E7B2079}" dt="2021-01-14T18:34:23.782" v="17523"/>
          <ac:picMkLst>
            <pc:docMk/>
            <pc:sldMk cId="215799563" sldId="281"/>
            <ac:picMk id="23" creationId="{58D990EA-2000-4818-82CA-CE9F1EF8CAD0}"/>
          </ac:picMkLst>
        </pc:picChg>
        <pc:picChg chg="add del mod">
          <ac:chgData name="Franques Garcia, Antonio Maria" userId="2953e12e-10a0-412f-9056-473c220a2618" providerId="ADAL" clId="{713E5E08-C7DF-4E8A-9247-73ED4E7B2079}" dt="2021-01-14T18:34:37.909" v="17524"/>
          <ac:picMkLst>
            <pc:docMk/>
            <pc:sldMk cId="215799563" sldId="281"/>
            <ac:picMk id="24" creationId="{4A5568CA-BA23-4324-93E9-985D74724141}"/>
          </ac:picMkLst>
        </pc:picChg>
        <pc:picChg chg="add del mod">
          <ac:chgData name="Franques Garcia, Antonio Maria" userId="2953e12e-10a0-412f-9056-473c220a2618" providerId="ADAL" clId="{713E5E08-C7DF-4E8A-9247-73ED4E7B2079}" dt="2021-01-14T18:35:12.592" v="17525"/>
          <ac:picMkLst>
            <pc:docMk/>
            <pc:sldMk cId="215799563" sldId="281"/>
            <ac:picMk id="25" creationId="{9D21B403-E84F-4140-94D9-38526F147AC3}"/>
          </ac:picMkLst>
        </pc:picChg>
        <pc:picChg chg="add del mod">
          <ac:chgData name="Franques Garcia, Antonio Maria" userId="2953e12e-10a0-412f-9056-473c220a2618" providerId="ADAL" clId="{713E5E08-C7DF-4E8A-9247-73ED4E7B2079}" dt="2021-01-14T18:36:03.554" v="17526"/>
          <ac:picMkLst>
            <pc:docMk/>
            <pc:sldMk cId="215799563" sldId="281"/>
            <ac:picMk id="26" creationId="{F9660170-511B-4800-8F7F-85815A685D14}"/>
          </ac:picMkLst>
        </pc:picChg>
        <pc:picChg chg="add del mod">
          <ac:chgData name="Franques Garcia, Antonio Maria" userId="2953e12e-10a0-412f-9056-473c220a2618" providerId="ADAL" clId="{713E5E08-C7DF-4E8A-9247-73ED4E7B2079}" dt="2021-01-14T18:36:35.282" v="17527"/>
          <ac:picMkLst>
            <pc:docMk/>
            <pc:sldMk cId="215799563" sldId="281"/>
            <ac:picMk id="27" creationId="{774A96B7-B260-40E3-8F4C-34017B88DD51}"/>
          </ac:picMkLst>
        </pc:picChg>
        <pc:picChg chg="add del mod">
          <ac:chgData name="Franques Garcia, Antonio Maria" userId="2953e12e-10a0-412f-9056-473c220a2618" providerId="ADAL" clId="{713E5E08-C7DF-4E8A-9247-73ED4E7B2079}" dt="2021-01-14T18:39:26.977" v="17530"/>
          <ac:picMkLst>
            <pc:docMk/>
            <pc:sldMk cId="215799563" sldId="281"/>
            <ac:picMk id="28" creationId="{772DEC1E-562E-402B-AF65-81FE232C275D}"/>
          </ac:picMkLst>
        </pc:picChg>
        <pc:picChg chg="add mod">
          <ac:chgData name="Franques Garcia, Antonio Maria" userId="2953e12e-10a0-412f-9056-473c220a2618" providerId="ADAL" clId="{713E5E08-C7DF-4E8A-9247-73ED4E7B2079}" dt="2021-01-14T18:39:26.977" v="17530"/>
          <ac:picMkLst>
            <pc:docMk/>
            <pc:sldMk cId="215799563" sldId="281"/>
            <ac:picMk id="29" creationId="{39291012-0348-4738-B8E5-9DD347EE7F89}"/>
          </ac:picMkLst>
        </pc:picChg>
      </pc:sldChg>
      <pc:sldChg chg="addSp delSp modSp add mod modNotesTx">
        <pc:chgData name="Franques Garcia, Antonio Maria" userId="2953e12e-10a0-412f-9056-473c220a2618" providerId="ADAL" clId="{713E5E08-C7DF-4E8A-9247-73ED4E7B2079}" dt="2021-01-14T18:38:22.348" v="17529"/>
        <pc:sldMkLst>
          <pc:docMk/>
          <pc:sldMk cId="3620809693" sldId="282"/>
        </pc:sldMkLst>
        <pc:spChg chg="mod">
          <ac:chgData name="Franques Garcia, Antonio Maria" userId="2953e12e-10a0-412f-9056-473c220a2618" providerId="ADAL" clId="{713E5E08-C7DF-4E8A-9247-73ED4E7B2079}" dt="2021-01-14T12:33:22.060" v="15743" actId="20577"/>
          <ac:spMkLst>
            <pc:docMk/>
            <pc:sldMk cId="3620809693" sldId="282"/>
            <ac:spMk id="2" creationId="{F6F8D6A7-7B3D-4C0F-A879-E7108E57A7B0}"/>
          </ac:spMkLst>
        </pc:spChg>
        <pc:spChg chg="mod">
          <ac:chgData name="Franques Garcia, Antonio Maria" userId="2953e12e-10a0-412f-9056-473c220a2618" providerId="ADAL" clId="{713E5E08-C7DF-4E8A-9247-73ED4E7B2079}" dt="2021-01-13T17:11:41.996" v="4008" actId="20577"/>
          <ac:spMkLst>
            <pc:docMk/>
            <pc:sldMk cId="3620809693" sldId="282"/>
            <ac:spMk id="3" creationId="{5552E0D1-FA07-4EB0-88B7-0A370E831171}"/>
          </ac:spMkLst>
        </pc:spChg>
        <pc:picChg chg="del">
          <ac:chgData name="Franques Garcia, Antonio Maria" userId="2953e12e-10a0-412f-9056-473c220a2618" providerId="ADAL" clId="{713E5E08-C7DF-4E8A-9247-73ED4E7B2079}" dt="2021-01-13T17:12:18.419" v="4053" actId="478"/>
          <ac:picMkLst>
            <pc:docMk/>
            <pc:sldMk cId="3620809693" sldId="282"/>
            <ac:picMk id="7" creationId="{C95A3CD8-A1EA-49F9-B8FC-EBD9BCD8161B}"/>
          </ac:picMkLst>
        </pc:picChg>
        <pc:picChg chg="add del mod">
          <ac:chgData name="Franques Garcia, Antonio Maria" userId="2953e12e-10a0-412f-9056-473c220a2618" providerId="ADAL" clId="{713E5E08-C7DF-4E8A-9247-73ED4E7B2079}" dt="2021-01-13T17:12:16.620" v="4052" actId="21"/>
          <ac:picMkLst>
            <pc:docMk/>
            <pc:sldMk cId="3620809693" sldId="282"/>
            <ac:picMk id="8" creationId="{A157240F-B188-4C12-8991-FCD78D4D11A9}"/>
          </ac:picMkLst>
        </pc:picChg>
        <pc:picChg chg="add mod">
          <ac:chgData name="Franques Garcia, Antonio Maria" userId="2953e12e-10a0-412f-9056-473c220a2618" providerId="ADAL" clId="{713E5E08-C7DF-4E8A-9247-73ED4E7B2079}" dt="2021-01-14T12:33:08.749" v="15735" actId="1036"/>
          <ac:picMkLst>
            <pc:docMk/>
            <pc:sldMk cId="3620809693" sldId="282"/>
            <ac:picMk id="9" creationId="{C630365F-AB4B-42B5-B73C-2B2A15EE8E8C}"/>
          </ac:picMkLst>
        </pc:picChg>
        <pc:picChg chg="add del mod">
          <ac:chgData name="Franques Garcia, Antonio Maria" userId="2953e12e-10a0-412f-9056-473c220a2618" providerId="ADAL" clId="{713E5E08-C7DF-4E8A-9247-73ED4E7B2079}" dt="2021-01-14T12:29:54.238" v="15559"/>
          <ac:picMkLst>
            <pc:docMk/>
            <pc:sldMk cId="3620809693" sldId="282"/>
            <ac:picMk id="10" creationId="{B029B22F-ACE6-4816-BAC5-9C7D30524870}"/>
          </ac:picMkLst>
        </pc:picChg>
        <pc:picChg chg="add del mod">
          <ac:chgData name="Franques Garcia, Antonio Maria" userId="2953e12e-10a0-412f-9056-473c220a2618" providerId="ADAL" clId="{713E5E08-C7DF-4E8A-9247-73ED4E7B2079}" dt="2021-01-14T12:33:59.328" v="15744"/>
          <ac:picMkLst>
            <pc:docMk/>
            <pc:sldMk cId="3620809693" sldId="282"/>
            <ac:picMk id="11" creationId="{B1AD221E-8F3D-47C6-9432-C910B4BEEAD5}"/>
          </ac:picMkLst>
        </pc:picChg>
        <pc:picChg chg="add del mod">
          <ac:chgData name="Franques Garcia, Antonio Maria" userId="2953e12e-10a0-412f-9056-473c220a2618" providerId="ADAL" clId="{713E5E08-C7DF-4E8A-9247-73ED4E7B2079}" dt="2021-01-14T12:34:30.428" v="15745"/>
          <ac:picMkLst>
            <pc:docMk/>
            <pc:sldMk cId="3620809693" sldId="282"/>
            <ac:picMk id="12" creationId="{9886C211-6E33-4CD7-9D35-61FC74143010}"/>
          </ac:picMkLst>
        </pc:picChg>
        <pc:picChg chg="add del mod">
          <ac:chgData name="Franques Garcia, Antonio Maria" userId="2953e12e-10a0-412f-9056-473c220a2618" providerId="ADAL" clId="{713E5E08-C7DF-4E8A-9247-73ED4E7B2079}" dt="2021-01-14T12:35:42.795" v="15773"/>
          <ac:picMkLst>
            <pc:docMk/>
            <pc:sldMk cId="3620809693" sldId="282"/>
            <ac:picMk id="13" creationId="{E4F24C56-7512-4910-A558-8DCB38293F6A}"/>
          </ac:picMkLst>
        </pc:picChg>
        <pc:picChg chg="add del mod">
          <ac:chgData name="Franques Garcia, Antonio Maria" userId="2953e12e-10a0-412f-9056-473c220a2618" providerId="ADAL" clId="{713E5E08-C7DF-4E8A-9247-73ED4E7B2079}" dt="2021-01-14T12:36:39.059" v="15791"/>
          <ac:picMkLst>
            <pc:docMk/>
            <pc:sldMk cId="3620809693" sldId="282"/>
            <ac:picMk id="14" creationId="{004A77F3-2854-4928-8E70-420232196E99}"/>
          </ac:picMkLst>
        </pc:picChg>
        <pc:picChg chg="add del mod">
          <ac:chgData name="Franques Garcia, Antonio Maria" userId="2953e12e-10a0-412f-9056-473c220a2618" providerId="ADAL" clId="{713E5E08-C7DF-4E8A-9247-73ED4E7B2079}" dt="2021-01-14T12:37:35.976" v="15805"/>
          <ac:picMkLst>
            <pc:docMk/>
            <pc:sldMk cId="3620809693" sldId="282"/>
            <ac:picMk id="15" creationId="{15BCAA60-99F0-4D4A-86D0-3147997A844A}"/>
          </ac:picMkLst>
        </pc:picChg>
        <pc:picChg chg="add del mod">
          <ac:chgData name="Franques Garcia, Antonio Maria" userId="2953e12e-10a0-412f-9056-473c220a2618" providerId="ADAL" clId="{713E5E08-C7DF-4E8A-9247-73ED4E7B2079}" dt="2021-01-14T12:38:10.827" v="15806"/>
          <ac:picMkLst>
            <pc:docMk/>
            <pc:sldMk cId="3620809693" sldId="282"/>
            <ac:picMk id="16" creationId="{3C8982D5-C606-4638-87C8-9DB546656A7D}"/>
          </ac:picMkLst>
        </pc:picChg>
        <pc:picChg chg="add del mod">
          <ac:chgData name="Franques Garcia, Antonio Maria" userId="2953e12e-10a0-412f-9056-473c220a2618" providerId="ADAL" clId="{713E5E08-C7DF-4E8A-9247-73ED4E7B2079}" dt="2021-01-14T18:17:48.984" v="17513"/>
          <ac:picMkLst>
            <pc:docMk/>
            <pc:sldMk cId="3620809693" sldId="282"/>
            <ac:picMk id="17" creationId="{504507A1-339A-48DF-BF47-198C2B7EA837}"/>
          </ac:picMkLst>
        </pc:picChg>
        <pc:picChg chg="add del mod">
          <ac:chgData name="Franques Garcia, Antonio Maria" userId="2953e12e-10a0-412f-9056-473c220a2618" providerId="ADAL" clId="{713E5E08-C7DF-4E8A-9247-73ED4E7B2079}" dt="2021-01-14T18:37:50.565" v="17528"/>
          <ac:picMkLst>
            <pc:docMk/>
            <pc:sldMk cId="3620809693" sldId="282"/>
            <ac:picMk id="18" creationId="{DE705025-B8C1-46AD-83D8-04EDEFEC218F}"/>
          </ac:picMkLst>
        </pc:picChg>
        <pc:picChg chg="add del mod">
          <ac:chgData name="Franques Garcia, Antonio Maria" userId="2953e12e-10a0-412f-9056-473c220a2618" providerId="ADAL" clId="{713E5E08-C7DF-4E8A-9247-73ED4E7B2079}" dt="2021-01-14T18:38:22.348" v="17529"/>
          <ac:picMkLst>
            <pc:docMk/>
            <pc:sldMk cId="3620809693" sldId="282"/>
            <ac:picMk id="19" creationId="{7E300FAD-F729-43D9-B159-E405C73488CD}"/>
          </ac:picMkLst>
        </pc:picChg>
        <pc:picChg chg="add mod">
          <ac:chgData name="Franques Garcia, Antonio Maria" userId="2953e12e-10a0-412f-9056-473c220a2618" providerId="ADAL" clId="{713E5E08-C7DF-4E8A-9247-73ED4E7B2079}" dt="2021-01-14T18:38:22.348" v="17529"/>
          <ac:picMkLst>
            <pc:docMk/>
            <pc:sldMk cId="3620809693" sldId="282"/>
            <ac:picMk id="20" creationId="{E25A9FCB-E06D-4ADC-AA66-BEA890380B65}"/>
          </ac:picMkLst>
        </pc:picChg>
      </pc:sldChg>
      <pc:sldChg chg="addSp delSp modSp new mod modNotesTx">
        <pc:chgData name="Franques Garcia, Antonio Maria" userId="2953e12e-10a0-412f-9056-473c220a2618" providerId="ADAL" clId="{713E5E08-C7DF-4E8A-9247-73ED4E7B2079}" dt="2021-01-14T17:44:25.203" v="17488"/>
        <pc:sldMkLst>
          <pc:docMk/>
          <pc:sldMk cId="1839681911" sldId="283"/>
        </pc:sldMkLst>
        <pc:spChg chg="mod">
          <ac:chgData name="Franques Garcia, Antonio Maria" userId="2953e12e-10a0-412f-9056-473c220a2618" providerId="ADAL" clId="{713E5E08-C7DF-4E8A-9247-73ED4E7B2079}" dt="2021-01-14T12:39:44.802" v="15950" actId="20577"/>
          <ac:spMkLst>
            <pc:docMk/>
            <pc:sldMk cId="1839681911" sldId="283"/>
            <ac:spMk id="2" creationId="{89D41938-D931-466A-9BE2-4DAE75D75F94}"/>
          </ac:spMkLst>
        </pc:spChg>
        <pc:spChg chg="mod">
          <ac:chgData name="Franques Garcia, Antonio Maria" userId="2953e12e-10a0-412f-9056-473c220a2618" providerId="ADAL" clId="{713E5E08-C7DF-4E8A-9247-73ED4E7B2079}" dt="2021-01-13T17:13:31.914" v="4099" actId="20577"/>
          <ac:spMkLst>
            <pc:docMk/>
            <pc:sldMk cId="1839681911" sldId="283"/>
            <ac:spMk id="3" creationId="{4628C4A7-4CEB-41AD-A236-8A8E62DAED64}"/>
          </ac:spMkLst>
        </pc:spChg>
        <pc:picChg chg="add del mod">
          <ac:chgData name="Franques Garcia, Antonio Maria" userId="2953e12e-10a0-412f-9056-473c220a2618" providerId="ADAL" clId="{713E5E08-C7DF-4E8A-9247-73ED4E7B2079}" dt="2021-01-14T12:40:36.191" v="15975"/>
          <ac:picMkLst>
            <pc:docMk/>
            <pc:sldMk cId="1839681911" sldId="283"/>
            <ac:picMk id="7" creationId="{1313056D-463F-42B4-829F-54F8C20CAA3F}"/>
          </ac:picMkLst>
        </pc:picChg>
        <pc:picChg chg="add del mod">
          <ac:chgData name="Franques Garcia, Antonio Maria" userId="2953e12e-10a0-412f-9056-473c220a2618" providerId="ADAL" clId="{713E5E08-C7DF-4E8A-9247-73ED4E7B2079}" dt="2021-01-14T17:44:25.203" v="17488"/>
          <ac:picMkLst>
            <pc:docMk/>
            <pc:sldMk cId="1839681911" sldId="283"/>
            <ac:picMk id="8" creationId="{BAE76ECF-AA25-492D-8FC3-1E374DF02260}"/>
          </ac:picMkLst>
        </pc:picChg>
        <pc:picChg chg="add mod">
          <ac:chgData name="Franques Garcia, Antonio Maria" userId="2953e12e-10a0-412f-9056-473c220a2618" providerId="ADAL" clId="{713E5E08-C7DF-4E8A-9247-73ED4E7B2079}" dt="2021-01-14T17:44:25.203" v="17488"/>
          <ac:picMkLst>
            <pc:docMk/>
            <pc:sldMk cId="1839681911" sldId="283"/>
            <ac:picMk id="9" creationId="{337FA99E-81EE-4499-881F-DC79F81A86BD}"/>
          </ac:picMkLst>
        </pc:picChg>
      </pc:sldChg>
      <pc:sldChg chg="addSp delSp modSp add modNotesTx">
        <pc:chgData name="Franques Garcia, Antonio Maria" userId="2953e12e-10a0-412f-9056-473c220a2618" providerId="ADAL" clId="{713E5E08-C7DF-4E8A-9247-73ED4E7B2079}" dt="2021-01-14T17:40:36.099" v="17485" actId="20577"/>
        <pc:sldMkLst>
          <pc:docMk/>
          <pc:sldMk cId="3901500003" sldId="284"/>
        </pc:sldMkLst>
        <pc:picChg chg="del">
          <ac:chgData name="Franques Garcia, Antonio Maria" userId="2953e12e-10a0-412f-9056-473c220a2618" providerId="ADAL" clId="{713E5E08-C7DF-4E8A-9247-73ED4E7B2079}" dt="2021-01-14T12:09:09.193" v="13749"/>
          <ac:picMkLst>
            <pc:docMk/>
            <pc:sldMk cId="3901500003" sldId="284"/>
            <ac:picMk id="8" creationId="{56DD43D4-30FB-4940-BBA7-68EA832512A9}"/>
          </ac:picMkLst>
        </pc:picChg>
        <pc:picChg chg="add del mod">
          <ac:chgData name="Franques Garcia, Antonio Maria" userId="2953e12e-10a0-412f-9056-473c220a2618" providerId="ADAL" clId="{713E5E08-C7DF-4E8A-9247-73ED4E7B2079}" dt="2021-01-14T17:07:19.413" v="17453"/>
          <ac:picMkLst>
            <pc:docMk/>
            <pc:sldMk cId="3901500003" sldId="284"/>
            <ac:picMk id="9" creationId="{8BEC78AD-7FAE-4562-8F8C-E5B282954FDF}"/>
          </ac:picMkLst>
        </pc:picChg>
        <pc:picChg chg="add del mod">
          <ac:chgData name="Franques Garcia, Antonio Maria" userId="2953e12e-10a0-412f-9056-473c220a2618" providerId="ADAL" clId="{713E5E08-C7DF-4E8A-9247-73ED4E7B2079}" dt="2021-01-14T17:07:33.636" v="17454"/>
          <ac:picMkLst>
            <pc:docMk/>
            <pc:sldMk cId="3901500003" sldId="284"/>
            <ac:picMk id="10" creationId="{C9B0E9EB-7EDE-4F09-BA5A-036AC84963FF}"/>
          </ac:picMkLst>
        </pc:picChg>
        <pc:picChg chg="add del mod">
          <ac:chgData name="Franques Garcia, Antonio Maria" userId="2953e12e-10a0-412f-9056-473c220a2618" providerId="ADAL" clId="{713E5E08-C7DF-4E8A-9247-73ED4E7B2079}" dt="2021-01-14T17:07:52.864" v="17455"/>
          <ac:picMkLst>
            <pc:docMk/>
            <pc:sldMk cId="3901500003" sldId="284"/>
            <ac:picMk id="11" creationId="{9ADC21A0-EFB1-4A85-B6C1-887ABE4ECFE3}"/>
          </ac:picMkLst>
        </pc:picChg>
        <pc:picChg chg="add del mod">
          <ac:chgData name="Franques Garcia, Antonio Maria" userId="2953e12e-10a0-412f-9056-473c220a2618" providerId="ADAL" clId="{713E5E08-C7DF-4E8A-9247-73ED4E7B2079}" dt="2021-01-14T17:08:27.431" v="17456"/>
          <ac:picMkLst>
            <pc:docMk/>
            <pc:sldMk cId="3901500003" sldId="284"/>
            <ac:picMk id="12" creationId="{DB91178D-736A-44A8-9C33-19286E3C2BD2}"/>
          </ac:picMkLst>
        </pc:picChg>
        <pc:picChg chg="add del mod">
          <ac:chgData name="Franques Garcia, Antonio Maria" userId="2953e12e-10a0-412f-9056-473c220a2618" providerId="ADAL" clId="{713E5E08-C7DF-4E8A-9247-73ED4E7B2079}" dt="2021-01-14T17:09:13.369" v="17457"/>
          <ac:picMkLst>
            <pc:docMk/>
            <pc:sldMk cId="3901500003" sldId="284"/>
            <ac:picMk id="13" creationId="{0F4898BA-3381-4907-9085-E749751A8C69}"/>
          </ac:picMkLst>
        </pc:picChg>
        <pc:picChg chg="add del mod">
          <ac:chgData name="Franques Garcia, Antonio Maria" userId="2953e12e-10a0-412f-9056-473c220a2618" providerId="ADAL" clId="{713E5E08-C7DF-4E8A-9247-73ED4E7B2079}" dt="2021-01-14T17:10:00.300" v="17458"/>
          <ac:picMkLst>
            <pc:docMk/>
            <pc:sldMk cId="3901500003" sldId="284"/>
            <ac:picMk id="14" creationId="{D12C5BF5-9A50-4A3B-9169-5EE8AB6A9A71}"/>
          </ac:picMkLst>
        </pc:picChg>
        <pc:picChg chg="add del mod">
          <ac:chgData name="Franques Garcia, Antonio Maria" userId="2953e12e-10a0-412f-9056-473c220a2618" providerId="ADAL" clId="{713E5E08-C7DF-4E8A-9247-73ED4E7B2079}" dt="2021-01-14T17:10:17.569" v="17459"/>
          <ac:picMkLst>
            <pc:docMk/>
            <pc:sldMk cId="3901500003" sldId="284"/>
            <ac:picMk id="15" creationId="{663446C0-B89E-43A1-95E4-56220DCA283B}"/>
          </ac:picMkLst>
        </pc:picChg>
        <pc:picChg chg="add del mod">
          <ac:chgData name="Franques Garcia, Antonio Maria" userId="2953e12e-10a0-412f-9056-473c220a2618" providerId="ADAL" clId="{713E5E08-C7DF-4E8A-9247-73ED4E7B2079}" dt="2021-01-14T17:10:52.822" v="17460"/>
          <ac:picMkLst>
            <pc:docMk/>
            <pc:sldMk cId="3901500003" sldId="284"/>
            <ac:picMk id="16" creationId="{065D1809-0D77-436A-94B1-12F81933C3F7}"/>
          </ac:picMkLst>
        </pc:picChg>
        <pc:picChg chg="add del mod">
          <ac:chgData name="Franques Garcia, Antonio Maria" userId="2953e12e-10a0-412f-9056-473c220a2618" providerId="ADAL" clId="{713E5E08-C7DF-4E8A-9247-73ED4E7B2079}" dt="2021-01-14T17:10:58.048" v="17461"/>
          <ac:picMkLst>
            <pc:docMk/>
            <pc:sldMk cId="3901500003" sldId="284"/>
            <ac:picMk id="17" creationId="{05C034F3-1593-4F63-92AA-E200668376C8}"/>
          </ac:picMkLst>
        </pc:picChg>
        <pc:picChg chg="add del mod">
          <ac:chgData name="Franques Garcia, Antonio Maria" userId="2953e12e-10a0-412f-9056-473c220a2618" providerId="ADAL" clId="{713E5E08-C7DF-4E8A-9247-73ED4E7B2079}" dt="2021-01-14T17:12:26.721" v="17462"/>
          <ac:picMkLst>
            <pc:docMk/>
            <pc:sldMk cId="3901500003" sldId="284"/>
            <ac:picMk id="18" creationId="{94D4D1EE-9AD8-4C6A-B4C4-E113B3671FBD}"/>
          </ac:picMkLst>
        </pc:picChg>
        <pc:picChg chg="add mod">
          <ac:chgData name="Franques Garcia, Antonio Maria" userId="2953e12e-10a0-412f-9056-473c220a2618" providerId="ADAL" clId="{713E5E08-C7DF-4E8A-9247-73ED4E7B2079}" dt="2021-01-14T17:12:26.721" v="17462"/>
          <ac:picMkLst>
            <pc:docMk/>
            <pc:sldMk cId="3901500003" sldId="284"/>
            <ac:picMk id="19" creationId="{F7C4AB37-ADD9-428D-812D-CC7B33D7D1C3}"/>
          </ac:picMkLst>
        </pc:picChg>
      </pc:sldChg>
      <pc:sldMasterChg chg="modSldLayout">
        <pc:chgData name="Franques Garcia, Antonio Maria" userId="2953e12e-10a0-412f-9056-473c220a2618" providerId="ADAL" clId="{713E5E08-C7DF-4E8A-9247-73ED4E7B2079}" dt="2021-01-13T09:54:09.084" v="84"/>
        <pc:sldMasterMkLst>
          <pc:docMk/>
          <pc:sldMasterMk cId="3812470899" sldId="2147483660"/>
        </pc:sldMasterMkLst>
        <pc:sldLayoutChg chg="modSp mod">
          <pc:chgData name="Franques Garcia, Antonio Maria" userId="2953e12e-10a0-412f-9056-473c220a2618" providerId="ADAL" clId="{713E5E08-C7DF-4E8A-9247-73ED4E7B2079}" dt="2021-01-13T09:53:52.609" v="82" actId="20577"/>
          <pc:sldLayoutMkLst>
            <pc:docMk/>
            <pc:sldMasterMk cId="3812470899" sldId="2147483660"/>
            <pc:sldLayoutMk cId="3401943889" sldId="2147483662"/>
          </pc:sldLayoutMkLst>
          <pc:spChg chg="mod">
            <ac:chgData name="Franques Garcia, Antonio Maria" userId="2953e12e-10a0-412f-9056-473c220a2618" providerId="ADAL" clId="{713E5E08-C7DF-4E8A-9247-73ED4E7B2079}" dt="2021-01-13T09:53:52.609" v="82" actId="20577"/>
            <ac:spMkLst>
              <pc:docMk/>
              <pc:sldMasterMk cId="3812470899" sldId="2147483660"/>
              <pc:sldLayoutMk cId="3401943889" sldId="2147483662"/>
              <ac:spMk id="32" creationId="{00000000-0000-0000-0000-000000000000}"/>
            </ac:spMkLst>
          </pc:spChg>
          <pc:spChg chg="mod">
            <ac:chgData name="Franques Garcia, Antonio Maria" userId="2953e12e-10a0-412f-9056-473c220a2618" providerId="ADAL" clId="{713E5E08-C7DF-4E8A-9247-73ED4E7B2079}" dt="2021-01-13T09:53:44.060" v="67" actId="14100"/>
            <ac:spMkLst>
              <pc:docMk/>
              <pc:sldMasterMk cId="3812470899" sldId="2147483660"/>
              <pc:sldLayoutMk cId="3401943889" sldId="2147483662"/>
              <ac:spMk id="33" creationId="{00000000-0000-0000-0000-000000000000}"/>
            </ac:spMkLst>
          </pc:spChg>
        </pc:sldLayoutChg>
        <pc:sldLayoutChg chg="addSp delSp modSp mod">
          <pc:chgData name="Franques Garcia, Antonio Maria" userId="2953e12e-10a0-412f-9056-473c220a2618" providerId="ADAL" clId="{713E5E08-C7DF-4E8A-9247-73ED4E7B2079}" dt="2021-01-13T09:54:09.084" v="84"/>
          <pc:sldLayoutMkLst>
            <pc:docMk/>
            <pc:sldMasterMk cId="3812470899" sldId="2147483660"/>
            <pc:sldLayoutMk cId="3131526064" sldId="2147483667"/>
          </pc:sldLayoutMkLst>
          <pc:spChg chg="add mod">
            <ac:chgData name="Franques Garcia, Antonio Maria" userId="2953e12e-10a0-412f-9056-473c220a2618" providerId="ADAL" clId="{713E5E08-C7DF-4E8A-9247-73ED4E7B2079}" dt="2021-01-13T09:54:09.084" v="84"/>
            <ac:spMkLst>
              <pc:docMk/>
              <pc:sldMasterMk cId="3812470899" sldId="2147483660"/>
              <pc:sldLayoutMk cId="3131526064" sldId="2147483667"/>
              <ac:spMk id="6" creationId="{DE963881-A06F-4A62-9864-E7842A0FDD53}"/>
            </ac:spMkLst>
          </pc:spChg>
          <pc:spChg chg="add mod">
            <ac:chgData name="Franques Garcia, Antonio Maria" userId="2953e12e-10a0-412f-9056-473c220a2618" providerId="ADAL" clId="{713E5E08-C7DF-4E8A-9247-73ED4E7B2079}" dt="2021-01-13T09:54:09.084" v="84"/>
            <ac:spMkLst>
              <pc:docMk/>
              <pc:sldMasterMk cId="3812470899" sldId="2147483660"/>
              <pc:sldLayoutMk cId="3131526064" sldId="2147483667"/>
              <ac:spMk id="7" creationId="{DB7C22AD-E39C-4476-B86B-E98602F9871F}"/>
            </ac:spMkLst>
          </pc:spChg>
          <pc:spChg chg="del">
            <ac:chgData name="Franques Garcia, Antonio Maria" userId="2953e12e-10a0-412f-9056-473c220a2618" providerId="ADAL" clId="{713E5E08-C7DF-4E8A-9247-73ED4E7B2079}" dt="2021-01-13T09:54:08.646" v="83" actId="478"/>
            <ac:spMkLst>
              <pc:docMk/>
              <pc:sldMasterMk cId="3812470899" sldId="2147483660"/>
              <pc:sldLayoutMk cId="3131526064" sldId="2147483667"/>
              <ac:spMk id="15" creationId="{00000000-0000-0000-0000-000000000000}"/>
            </ac:spMkLst>
          </pc:spChg>
          <pc:spChg chg="del">
            <ac:chgData name="Franques Garcia, Antonio Maria" userId="2953e12e-10a0-412f-9056-473c220a2618" providerId="ADAL" clId="{713E5E08-C7DF-4E8A-9247-73ED4E7B2079}" dt="2021-01-13T09:54:08.646" v="83" actId="478"/>
            <ac:spMkLst>
              <pc:docMk/>
              <pc:sldMasterMk cId="3812470899" sldId="2147483660"/>
              <pc:sldLayoutMk cId="3131526064" sldId="2147483667"/>
              <ac:spMk id="16"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51CD1E-9300-41DC-A37A-4937316C0E1B}" type="datetimeFigureOut">
              <a:rPr lang="en-US" smtClean="0"/>
              <a:t>1/11/2021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F937E8-37B0-431A-9258-A33D6755D072}" type="slidenum">
              <a:rPr lang="en-US" smtClean="0"/>
              <a:t>‹#›</a:t>
            </a:fld>
            <a:endParaRPr lang="en-US"/>
          </a:p>
        </p:txBody>
      </p:sp>
    </p:spTree>
    <p:extLst>
      <p:ext uri="{BB962C8B-B14F-4D97-AF65-F5344CB8AC3E}">
        <p14:creationId xmlns:p14="http://schemas.microsoft.com/office/powerpoint/2010/main" val="1979412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F08C0-1787-46AE-829B-5F4B6EB439E8}"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BD932-4BD1-4C53-820D-24D32831AB97}" type="slidenum">
              <a:rPr lang="en-US" smtClean="0"/>
              <a:t>‹#›</a:t>
            </a:fld>
            <a:endParaRPr lang="en-US"/>
          </a:p>
        </p:txBody>
      </p:sp>
    </p:spTree>
    <p:extLst>
      <p:ext uri="{BB962C8B-B14F-4D97-AF65-F5344CB8AC3E}">
        <p14:creationId xmlns:p14="http://schemas.microsoft.com/office/powerpoint/2010/main" val="952351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Antonio Franques and today I will be presenting Fuzzy Token: an adaptive mac protocol for wireless-enabled </a:t>
            </a:r>
            <a:r>
              <a:rPr lang="en-US" dirty="0" err="1"/>
              <a:t>manycores</a:t>
            </a:r>
            <a:r>
              <a:rPr lang="en-US" dirty="0"/>
              <a:t>. This work has ben done in collaboration with my colleagues at the university of Illinois at </a:t>
            </a:r>
            <a:r>
              <a:rPr lang="en-US" dirty="0" err="1"/>
              <a:t>urbana</a:t>
            </a:r>
            <a:r>
              <a:rPr lang="en-US" dirty="0"/>
              <a:t>-champaign and </a:t>
            </a:r>
            <a:r>
              <a:rPr lang="en-US" dirty="0" err="1"/>
              <a:t>universitat</a:t>
            </a:r>
            <a:r>
              <a:rPr lang="en-US" dirty="0"/>
              <a:t> </a:t>
            </a:r>
            <a:r>
              <a:rPr lang="en-US" dirty="0" err="1"/>
              <a:t>politecnica</a:t>
            </a:r>
            <a:r>
              <a:rPr lang="en-US" dirty="0"/>
              <a:t> de </a:t>
            </a:r>
            <a:r>
              <a:rPr lang="en-US" dirty="0" err="1"/>
              <a:t>catalunya</a:t>
            </a:r>
            <a:endParaRPr lang="en-US" dirty="0"/>
          </a:p>
        </p:txBody>
      </p:sp>
      <p:sp>
        <p:nvSpPr>
          <p:cNvPr id="4" name="Slide Number Placeholder 3"/>
          <p:cNvSpPr>
            <a:spLocks noGrp="1"/>
          </p:cNvSpPr>
          <p:nvPr>
            <p:ph type="sldNum" sz="quarter" idx="5"/>
          </p:nvPr>
        </p:nvSpPr>
        <p:spPr/>
        <p:txBody>
          <a:bodyPr/>
          <a:lstStyle/>
          <a:p>
            <a:fld id="{59ABD932-4BD1-4C53-820D-24D32831AB97}" type="slidenum">
              <a:rPr lang="en-US" smtClean="0"/>
              <a:t>1</a:t>
            </a:fld>
            <a:endParaRPr lang="en-US"/>
          </a:p>
        </p:txBody>
      </p:sp>
    </p:spTree>
    <p:extLst>
      <p:ext uri="{BB962C8B-B14F-4D97-AF65-F5344CB8AC3E}">
        <p14:creationId xmlns:p14="http://schemas.microsoft.com/office/powerpoint/2010/main" val="183587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idea behind fuzzy-token is to have 2 operation modes. In the 1st mode, named focused, only the token holder can transmit and therefore we guarantee a collision-free transmission.</a:t>
            </a:r>
          </a:p>
          <a:p>
            <a:r>
              <a:rPr lang="en-US" dirty="0"/>
              <a:t>In the 2nd mode, named fuzzy, all nodes inside the so called fuzzy area (with the exception of the token holder) may transmit with a certain probability.</a:t>
            </a:r>
          </a:p>
          <a:p>
            <a:r>
              <a:rPr lang="en-US" dirty="0"/>
              <a:t>We may switch between modes at each step. For example, if we are in focused mode and the token holder doesn't transmit we switch to fuzzy mode. Alternatively, if we are in fuzzy mode and we detect a collision we switch to focused mode.</a:t>
            </a:r>
          </a:p>
        </p:txBody>
      </p:sp>
      <p:sp>
        <p:nvSpPr>
          <p:cNvPr id="4" name="Slide Number Placeholder 3"/>
          <p:cNvSpPr>
            <a:spLocks noGrp="1"/>
          </p:cNvSpPr>
          <p:nvPr>
            <p:ph type="sldNum" sz="quarter" idx="5"/>
          </p:nvPr>
        </p:nvSpPr>
        <p:spPr/>
        <p:txBody>
          <a:bodyPr/>
          <a:lstStyle/>
          <a:p>
            <a:fld id="{59ABD932-4BD1-4C53-820D-24D32831AB97}" type="slidenum">
              <a:rPr lang="en-US" smtClean="0"/>
              <a:t>10</a:t>
            </a:fld>
            <a:endParaRPr lang="en-US"/>
          </a:p>
        </p:txBody>
      </p:sp>
    </p:spTree>
    <p:extLst>
      <p:ext uri="{BB962C8B-B14F-4D97-AF65-F5344CB8AC3E}">
        <p14:creationId xmlns:p14="http://schemas.microsoft.com/office/powerpoint/2010/main" val="1941901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fuzzy area and its size is what allows us to control the amount of contention at each step. We increase the size of the fuzzy area after an idle step when the load is low so that we can give rapid access to the few nodes that want to transmit. </a:t>
            </a:r>
          </a:p>
          <a:p>
            <a:r>
              <a:rPr lang="en-US" dirty="0"/>
              <a:t>Also we quickly decrease the size of the fuzzy area after a collision when the load increases so that we can minimize further collisions</a:t>
            </a:r>
          </a:p>
        </p:txBody>
      </p:sp>
      <p:sp>
        <p:nvSpPr>
          <p:cNvPr id="4" name="Slide Number Placeholder 3"/>
          <p:cNvSpPr>
            <a:spLocks noGrp="1"/>
          </p:cNvSpPr>
          <p:nvPr>
            <p:ph type="sldNum" sz="quarter" idx="5"/>
          </p:nvPr>
        </p:nvSpPr>
        <p:spPr/>
        <p:txBody>
          <a:bodyPr/>
          <a:lstStyle/>
          <a:p>
            <a:fld id="{59ABD932-4BD1-4C53-820D-24D32831AB97}" type="slidenum">
              <a:rPr lang="en-US" smtClean="0"/>
              <a:t>11</a:t>
            </a:fld>
            <a:endParaRPr lang="en-US"/>
          </a:p>
        </p:txBody>
      </p:sp>
    </p:spTree>
    <p:extLst>
      <p:ext uri="{BB962C8B-B14F-4D97-AF65-F5344CB8AC3E}">
        <p14:creationId xmlns:p14="http://schemas.microsoft.com/office/powerpoint/2010/main" val="2382863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illustrate the idea behind Fuzzy-Token with the following example. Although nodes in the chip can be physically arranged as the manufacturer considers it opportune, in this example all nodes in the chip have been logically organized as a ring in order to make it more intuitive. </a:t>
            </a:r>
          </a:p>
          <a:p>
            <a:r>
              <a:rPr lang="en-US" dirty="0"/>
              <a:t>Also, in this example, white nodes are idle (meaning they do not have data to transmit), the red node is the token holder at each step, yellow nodes are the ones that have data pending to be transmitted, and the blue lightning indicates a node is transmitting. </a:t>
            </a:r>
          </a:p>
          <a:p>
            <a:r>
              <a:rPr lang="en-US" dirty="0"/>
              <a:t>The initial state consists of the protocol being in fuzzy mode (meaning that all nodes inside the fuzzy area except the token holder may transmit), and with a fuzzy area of 5 (meaning only the 2 nodes at each side of the token holder may attempt to transmit).</a:t>
            </a:r>
          </a:p>
          <a:p>
            <a:r>
              <a:rPr lang="en-US" dirty="0"/>
              <a:t>The chosen policy to update the fuzzy area size is additive increase multiplicative decrease, which means that the area is increased by 1 after each idle step, and decreased by half after a collision.</a:t>
            </a:r>
          </a:p>
        </p:txBody>
      </p:sp>
      <p:sp>
        <p:nvSpPr>
          <p:cNvPr id="4" name="Slide Number Placeholder 3"/>
          <p:cNvSpPr>
            <a:spLocks noGrp="1"/>
          </p:cNvSpPr>
          <p:nvPr>
            <p:ph type="sldNum" sz="quarter" idx="5"/>
          </p:nvPr>
        </p:nvSpPr>
        <p:spPr/>
        <p:txBody>
          <a:bodyPr/>
          <a:lstStyle/>
          <a:p>
            <a:fld id="{59ABD932-4BD1-4C53-820D-24D32831AB97}" type="slidenum">
              <a:rPr lang="en-US" smtClean="0"/>
              <a:t>12</a:t>
            </a:fld>
            <a:endParaRPr lang="en-US"/>
          </a:p>
        </p:txBody>
      </p:sp>
    </p:spTree>
    <p:extLst>
      <p:ext uri="{BB962C8B-B14F-4D97-AF65-F5344CB8AC3E}">
        <p14:creationId xmlns:p14="http://schemas.microsoft.com/office/powerpoint/2010/main" val="334000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firstly, in step B, we are in fuzzy mode, and therefore all the ready nodes inside the fuzzy area (which are 2 and 11), with the exception of the token holder, may attempt to transmit, but because they do it with different probability, only node 11 actually attempts to transmit, which it does successfully.</a:t>
            </a:r>
          </a:p>
          <a:p>
            <a:r>
              <a:rPr lang="en-US" dirty="0"/>
              <a:t>Next, in step C, because a packet was transmitted successfully, we remain in fuzzy mode, the fuzzy area size remains to be 5, and as always the token is implicitly passed to the next node (in this case from node0 to node1). With this, the fuzzy area also pivoted around the token holder and therefore now includes node3 but excludes node10.</a:t>
            </a:r>
          </a:p>
          <a:p>
            <a:r>
              <a:rPr lang="en-US" dirty="0"/>
              <a:t>In this step we see nodes 2 and 3 attempting to transmit at the same time, which leads to a collision, to the fuzzy area size decreased by half, and a switch to focused mode. Regardless of this, the token is passed to the next node, as always.</a:t>
            </a:r>
          </a:p>
          <a:p>
            <a:r>
              <a:rPr lang="en-US" dirty="0"/>
              <a:t>Now, because in step D we are in focused mode (meaning the token holder is the only one allowed to transmit), and because the actual token holder in this step (node 2) has data ready to transmit, it does so without anyone else interrupting (even if node 3 was also ready).</a:t>
            </a:r>
          </a:p>
          <a:p>
            <a:r>
              <a:rPr lang="en-US" dirty="0"/>
              <a:t>Next, in Step E, we implicitly pass the token to node 3, and since we successfully transmitted a packet in focused mode we remain in this mode, which allows the token holder (node 3) to also successfully transmit the data it had ready.</a:t>
            </a:r>
          </a:p>
        </p:txBody>
      </p:sp>
      <p:sp>
        <p:nvSpPr>
          <p:cNvPr id="4" name="Slide Number Placeholder 3"/>
          <p:cNvSpPr>
            <a:spLocks noGrp="1"/>
          </p:cNvSpPr>
          <p:nvPr>
            <p:ph type="sldNum" sz="quarter" idx="5"/>
          </p:nvPr>
        </p:nvSpPr>
        <p:spPr/>
        <p:txBody>
          <a:bodyPr/>
          <a:lstStyle/>
          <a:p>
            <a:fld id="{59ABD932-4BD1-4C53-820D-24D32831AB97}" type="slidenum">
              <a:rPr lang="en-US" smtClean="0"/>
              <a:t>13</a:t>
            </a:fld>
            <a:endParaRPr lang="en-US"/>
          </a:p>
        </p:txBody>
      </p:sp>
    </p:spTree>
    <p:extLst>
      <p:ext uri="{BB962C8B-B14F-4D97-AF65-F5344CB8AC3E}">
        <p14:creationId xmlns:p14="http://schemas.microsoft.com/office/powerpoint/2010/main" val="313314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left it in step E, because of the successful transmission of the token holder (node 3), we move to step F remaining in focused mode, simply passing the token and pivoting the fuzzy area. However, because in this step the token holder does not have any data to transmit we switch to fuzzy mode and increase the fuzzy area by 1.</a:t>
            </a:r>
          </a:p>
          <a:p>
            <a:r>
              <a:rPr lang="en-US" dirty="0"/>
              <a:t>As shown in step G, this is not enough to let the only ready node into the party, and therefore this idle step leads to another increase in the fuzzy area. Finally, in step H, the last ready node enters the fuzzy area, and because we remained in fuzzy mode and there was no other ready nodes attempting to transmit, it does so successfully.</a:t>
            </a:r>
          </a:p>
        </p:txBody>
      </p:sp>
      <p:sp>
        <p:nvSpPr>
          <p:cNvPr id="4" name="Slide Number Placeholder 3"/>
          <p:cNvSpPr>
            <a:spLocks noGrp="1"/>
          </p:cNvSpPr>
          <p:nvPr>
            <p:ph type="sldNum" sz="quarter" idx="5"/>
          </p:nvPr>
        </p:nvSpPr>
        <p:spPr/>
        <p:txBody>
          <a:bodyPr/>
          <a:lstStyle/>
          <a:p>
            <a:fld id="{59ABD932-4BD1-4C53-820D-24D32831AB97}" type="slidenum">
              <a:rPr lang="en-US" smtClean="0"/>
              <a:t>14</a:t>
            </a:fld>
            <a:endParaRPr lang="en-US"/>
          </a:p>
        </p:txBody>
      </p:sp>
    </p:spTree>
    <p:extLst>
      <p:ext uri="{BB962C8B-B14F-4D97-AF65-F5344CB8AC3E}">
        <p14:creationId xmlns:p14="http://schemas.microsoft.com/office/powerpoint/2010/main" val="2377212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evaluation through a synthetic traffic suite shows that fuzzy token has a latency as good as </a:t>
            </a:r>
            <a:r>
              <a:rPr lang="en-US" dirty="0" err="1"/>
              <a:t>brs</a:t>
            </a:r>
            <a:r>
              <a:rPr lang="en-US" dirty="0"/>
              <a:t> at low loads (with a fully open fuzzy area that allows nodes to transmit immediately), and almost as good as token at high loads (where the fuzzy area size is close to 1, and the token holder is mostly the only one allowed to transmit). </a:t>
            </a:r>
          </a:p>
          <a:p>
            <a:r>
              <a:rPr lang="en-US" dirty="0"/>
              <a:t>This proves the dynamic and fast adaptation that fuzzy-token shows from one behavior to another as the load changes</a:t>
            </a:r>
          </a:p>
        </p:txBody>
      </p:sp>
      <p:sp>
        <p:nvSpPr>
          <p:cNvPr id="4" name="Slide Number Placeholder 3"/>
          <p:cNvSpPr>
            <a:spLocks noGrp="1"/>
          </p:cNvSpPr>
          <p:nvPr>
            <p:ph type="sldNum" sz="quarter" idx="5"/>
          </p:nvPr>
        </p:nvSpPr>
        <p:spPr/>
        <p:txBody>
          <a:bodyPr/>
          <a:lstStyle/>
          <a:p>
            <a:fld id="{59ABD932-4BD1-4C53-820D-24D32831AB97}" type="slidenum">
              <a:rPr lang="en-US" smtClean="0"/>
              <a:t>15</a:t>
            </a:fld>
            <a:endParaRPr lang="en-US"/>
          </a:p>
        </p:txBody>
      </p:sp>
    </p:spTree>
    <p:extLst>
      <p:ext uri="{BB962C8B-B14F-4D97-AF65-F5344CB8AC3E}">
        <p14:creationId xmlns:p14="http://schemas.microsoft.com/office/powerpoint/2010/main" val="3671299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a set of real applications from the PARSEC and CRONO benchmark suites on a 64-core chip with the Multi2Sim simulator, we also obtained latency statistics that shows how fuzzy-token provides a latency among the lowest of the 3 evaluated protocols.</a:t>
            </a:r>
          </a:p>
          <a:p>
            <a:r>
              <a:rPr lang="en-US" dirty="0"/>
              <a:t>On average, the packet latency in fuzzy-token is 4.4 times lower than a state-of-the art contention-based wireless </a:t>
            </a:r>
            <a:r>
              <a:rPr lang="en-US" dirty="0" err="1"/>
              <a:t>NoC</a:t>
            </a:r>
            <a:r>
              <a:rPr lang="en-US" dirty="0"/>
              <a:t> MAC protocol such as BRS, and 2.6 times lower than in a token-passing protocol.</a:t>
            </a:r>
          </a:p>
        </p:txBody>
      </p:sp>
      <p:sp>
        <p:nvSpPr>
          <p:cNvPr id="4" name="Slide Number Placeholder 3"/>
          <p:cNvSpPr>
            <a:spLocks noGrp="1"/>
          </p:cNvSpPr>
          <p:nvPr>
            <p:ph type="sldNum" sz="quarter" idx="5"/>
          </p:nvPr>
        </p:nvSpPr>
        <p:spPr/>
        <p:txBody>
          <a:bodyPr/>
          <a:lstStyle/>
          <a:p>
            <a:fld id="{59ABD932-4BD1-4C53-820D-24D32831AB97}" type="slidenum">
              <a:rPr lang="en-US" smtClean="0"/>
              <a:t>16</a:t>
            </a:fld>
            <a:endParaRPr lang="en-US"/>
          </a:p>
        </p:txBody>
      </p:sp>
    </p:spTree>
    <p:extLst>
      <p:ext uri="{BB962C8B-B14F-4D97-AF65-F5344CB8AC3E}">
        <p14:creationId xmlns:p14="http://schemas.microsoft.com/office/powerpoint/2010/main" val="2851501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the paper for more details on the design decisions behind the fuzzy-token protocol, a list of related work, as well as a further analysis on…</a:t>
            </a:r>
          </a:p>
        </p:txBody>
      </p:sp>
      <p:sp>
        <p:nvSpPr>
          <p:cNvPr id="4" name="Slide Number Placeholder 3"/>
          <p:cNvSpPr>
            <a:spLocks noGrp="1"/>
          </p:cNvSpPr>
          <p:nvPr>
            <p:ph type="sldNum" sz="quarter" idx="5"/>
          </p:nvPr>
        </p:nvSpPr>
        <p:spPr/>
        <p:txBody>
          <a:bodyPr/>
          <a:lstStyle/>
          <a:p>
            <a:fld id="{59ABD932-4BD1-4C53-820D-24D32831AB97}" type="slidenum">
              <a:rPr lang="en-US" smtClean="0"/>
              <a:t>17</a:t>
            </a:fld>
            <a:endParaRPr lang="en-US"/>
          </a:p>
        </p:txBody>
      </p:sp>
    </p:spTree>
    <p:extLst>
      <p:ext uri="{BB962C8B-B14F-4D97-AF65-F5344CB8AC3E}">
        <p14:creationId xmlns:p14="http://schemas.microsoft.com/office/powerpoint/2010/main" val="3478271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this presentation and to summarize, we proposed a novel wireless MAC protocol suited for the on-chip scenario, called fuzzy-token. Fuzzy-token takes a hybrid approach that combines the advantages of both token passing and random access protocols by running both methods simultaneously.</a:t>
            </a:r>
          </a:p>
          <a:p>
            <a:r>
              <a:rPr lang="en-US" dirty="0"/>
              <a:t>This is possible because of the consistent view of the wireless channel, which allows all nodes to be synchronized without the need of explicit control message exchanges. </a:t>
            </a:r>
          </a:p>
          <a:p>
            <a:r>
              <a:rPr lang="en-US" dirty="0"/>
              <a:t>We evaluated fuzzy-token with a synthetic traffic suite and real application traces to show that it achieves the lowest latency among the evaluated protocols regardless of whether the load is low or high, or if the traffic is </a:t>
            </a:r>
            <a:r>
              <a:rPr lang="en-US" dirty="0" err="1"/>
              <a:t>bursty</a:t>
            </a:r>
            <a:r>
              <a:rPr lang="en-US" dirty="0"/>
              <a:t> and or shows hotspots.</a:t>
            </a:r>
          </a:p>
          <a:p>
            <a:r>
              <a:rPr lang="en-US" dirty="0"/>
              <a:t>Thank you for your attention and please do not hesitate to post any questions.</a:t>
            </a:r>
          </a:p>
        </p:txBody>
      </p:sp>
      <p:sp>
        <p:nvSpPr>
          <p:cNvPr id="4" name="Slide Number Placeholder 3"/>
          <p:cNvSpPr>
            <a:spLocks noGrp="1"/>
          </p:cNvSpPr>
          <p:nvPr>
            <p:ph type="sldNum" sz="quarter" idx="5"/>
          </p:nvPr>
        </p:nvSpPr>
        <p:spPr/>
        <p:txBody>
          <a:bodyPr/>
          <a:lstStyle/>
          <a:p>
            <a:fld id="{59ABD932-4BD1-4C53-820D-24D32831AB97}" type="slidenum">
              <a:rPr lang="en-US" smtClean="0"/>
              <a:t>18</a:t>
            </a:fld>
            <a:endParaRPr lang="en-US"/>
          </a:p>
        </p:txBody>
      </p:sp>
    </p:spTree>
    <p:extLst>
      <p:ext uri="{BB962C8B-B14F-4D97-AF65-F5344CB8AC3E}">
        <p14:creationId xmlns:p14="http://schemas.microsoft.com/office/powerpoint/2010/main" val="410941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context of this work arises from the fact that current semiconductor trends are leading to larger </a:t>
            </a:r>
            <a:r>
              <a:rPr lang="en-US" dirty="0" err="1"/>
              <a:t>manycores</a:t>
            </a:r>
            <a:r>
              <a:rPr lang="en-US" dirty="0"/>
              <a:t>.</a:t>
            </a:r>
          </a:p>
          <a:p>
            <a:r>
              <a:rPr lang="en-US" dirty="0"/>
              <a:t>Wireless on chip communication holds promise for the implementation of fast networks for these multiprocessors due to the fact that when used in complement of a wired </a:t>
            </a:r>
            <a:r>
              <a:rPr lang="en-US" dirty="0" err="1"/>
              <a:t>NoC</a:t>
            </a:r>
            <a:r>
              <a:rPr lang="en-US" dirty="0"/>
              <a:t>, wireless can provide a low-latency, broadcast-friendly, and flexible environment to send data across the chip</a:t>
            </a:r>
          </a:p>
        </p:txBody>
      </p:sp>
      <p:sp>
        <p:nvSpPr>
          <p:cNvPr id="4" name="Slide Number Placeholder 3"/>
          <p:cNvSpPr>
            <a:spLocks noGrp="1"/>
          </p:cNvSpPr>
          <p:nvPr>
            <p:ph type="sldNum" sz="quarter" idx="5"/>
          </p:nvPr>
        </p:nvSpPr>
        <p:spPr/>
        <p:txBody>
          <a:bodyPr/>
          <a:lstStyle/>
          <a:p>
            <a:fld id="{59ABD932-4BD1-4C53-820D-24D32831AB97}" type="slidenum">
              <a:rPr lang="en-US" smtClean="0"/>
              <a:t>2</a:t>
            </a:fld>
            <a:endParaRPr lang="en-US"/>
          </a:p>
        </p:txBody>
      </p:sp>
    </p:spTree>
    <p:extLst>
      <p:ext uri="{BB962C8B-B14F-4D97-AF65-F5344CB8AC3E}">
        <p14:creationId xmlns:p14="http://schemas.microsoft.com/office/powerpoint/2010/main" val="2782200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high-level diagram of a hybrid wired and wireless network on chip is shown in this picture. In this design, every core in the chip is augmented with an antenna and transceiver. </a:t>
            </a:r>
          </a:p>
          <a:p>
            <a:r>
              <a:rPr lang="en-US" dirty="0"/>
              <a:t>The hybrid network interface is in charge of choosing whether a packet is sent through the wired electrical router and mesh, or through the wireless transceiver and antenna</a:t>
            </a:r>
          </a:p>
        </p:txBody>
      </p:sp>
      <p:sp>
        <p:nvSpPr>
          <p:cNvPr id="4" name="Slide Number Placeholder 3"/>
          <p:cNvSpPr>
            <a:spLocks noGrp="1"/>
          </p:cNvSpPr>
          <p:nvPr>
            <p:ph type="sldNum" sz="quarter" idx="5"/>
          </p:nvPr>
        </p:nvSpPr>
        <p:spPr/>
        <p:txBody>
          <a:bodyPr/>
          <a:lstStyle/>
          <a:p>
            <a:fld id="{59ABD932-4BD1-4C53-820D-24D32831AB97}" type="slidenum">
              <a:rPr lang="en-US" smtClean="0"/>
              <a:t>3</a:t>
            </a:fld>
            <a:endParaRPr lang="en-US"/>
          </a:p>
        </p:txBody>
      </p:sp>
    </p:spTree>
    <p:extLst>
      <p:ext uri="{BB962C8B-B14F-4D97-AF65-F5344CB8AC3E}">
        <p14:creationId xmlns:p14="http://schemas.microsoft.com/office/powerpoint/2010/main" val="147318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 the wireless transceiver contains the Medium Access Control (or MAC) module, which is the focus of this work</a:t>
            </a:r>
          </a:p>
        </p:txBody>
      </p:sp>
      <p:sp>
        <p:nvSpPr>
          <p:cNvPr id="4" name="Slide Number Placeholder 3"/>
          <p:cNvSpPr>
            <a:spLocks noGrp="1"/>
          </p:cNvSpPr>
          <p:nvPr>
            <p:ph type="sldNum" sz="quarter" idx="5"/>
          </p:nvPr>
        </p:nvSpPr>
        <p:spPr/>
        <p:txBody>
          <a:bodyPr/>
          <a:lstStyle/>
          <a:p>
            <a:fld id="{59ABD932-4BD1-4C53-820D-24D32831AB97}" type="slidenum">
              <a:rPr lang="en-US" smtClean="0"/>
              <a:t>4</a:t>
            </a:fld>
            <a:endParaRPr lang="en-US"/>
          </a:p>
        </p:txBody>
      </p:sp>
    </p:spTree>
    <p:extLst>
      <p:ext uri="{BB962C8B-B14F-4D97-AF65-F5344CB8AC3E}">
        <p14:creationId xmlns:p14="http://schemas.microsoft.com/office/powerpoint/2010/main" val="241064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behind our work is based on the premise that as the core density increases and more wireless interfaces are expected on chips, we need wireless arbitration strategies (also known as MAC protocols) that… [mention list]</a:t>
            </a:r>
          </a:p>
        </p:txBody>
      </p:sp>
      <p:sp>
        <p:nvSpPr>
          <p:cNvPr id="4" name="Slide Number Placeholder 3"/>
          <p:cNvSpPr>
            <a:spLocks noGrp="1"/>
          </p:cNvSpPr>
          <p:nvPr>
            <p:ph type="sldNum" sz="quarter" idx="5"/>
          </p:nvPr>
        </p:nvSpPr>
        <p:spPr/>
        <p:txBody>
          <a:bodyPr/>
          <a:lstStyle/>
          <a:p>
            <a:fld id="{59ABD932-4BD1-4C53-820D-24D32831AB97}" type="slidenum">
              <a:rPr lang="en-US" smtClean="0"/>
              <a:t>5</a:t>
            </a:fld>
            <a:endParaRPr lang="en-US"/>
          </a:p>
        </p:txBody>
      </p:sp>
    </p:spTree>
    <p:extLst>
      <p:ext uri="{BB962C8B-B14F-4D97-AF65-F5344CB8AC3E}">
        <p14:creationId xmlns:p14="http://schemas.microsoft.com/office/powerpoint/2010/main" val="14167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MAC module, which is in charge of ensuring that all nodes can access the shared wireless medium in an organized manner, can use different strategies. Two common access methods in both off-chip and on-chip scenarios are token passing and random access. With token passing we pass a conceptual token around a virtual ring at each period, and only the token holder can transmit at any given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see on the left example, only core1 (who is the one holding the token in the first period) can transmit. In the second period Core2 holds the token, however this one doesn’t have anything to transmit and therefore the period is wasted. Finally, in the third period Core3 holds the token and therefore is able to send its data.</a:t>
            </a:r>
          </a:p>
          <a:p>
            <a:r>
              <a:rPr lang="en-US" dirty="0"/>
              <a:t>On the other hand, with random access, nodes can attempt to transmit at any time, however simultaneous attempts collide and need to retry later (using a random </a:t>
            </a:r>
            <a:r>
              <a:rPr lang="en-US" dirty="0" err="1"/>
              <a:t>backoff</a:t>
            </a:r>
            <a:r>
              <a:rPr lang="en-US" dirty="0"/>
              <a:t> period). As we see on the right example, core1 and core3 detect that the wireless medium is free in the first period, and therefore both attempt to transmit at the same time, this leads to a collision, and thus both cores retry later (core1 in the 2</a:t>
            </a:r>
            <a:r>
              <a:rPr lang="en-US" baseline="30000" dirty="0"/>
              <a:t>nd</a:t>
            </a:r>
            <a:r>
              <a:rPr lang="en-US" dirty="0"/>
              <a:t> period, and core3 in the 3</a:t>
            </a:r>
            <a:r>
              <a:rPr lang="en-US" baseline="30000" dirty="0"/>
              <a:t>rd</a:t>
            </a:r>
            <a:r>
              <a:rPr lang="en-US" dirty="0"/>
              <a:t>)</a:t>
            </a:r>
          </a:p>
          <a:p>
            <a:endParaRPr lang="en-US" dirty="0"/>
          </a:p>
          <a:p>
            <a:endParaRPr lang="en-US" dirty="0"/>
          </a:p>
          <a:p>
            <a:endParaRPr lang="en-US" dirty="0"/>
          </a:p>
          <a:p>
            <a:endParaRPr lang="en-US" dirty="0"/>
          </a:p>
          <a:p>
            <a:endParaRPr lang="en-US" dirty="0"/>
          </a:p>
          <a:p>
            <a:endParaRPr lang="en-US" dirty="0"/>
          </a:p>
          <a:p>
            <a:r>
              <a:rPr lang="en-US" dirty="0"/>
              <a:t>This simple example depicts the case in which Core1 and Core3 have data to transmit.</a:t>
            </a:r>
          </a:p>
          <a:p>
            <a:r>
              <a:rPr lang="en-US" dirty="0"/>
              <a:t>With token passing, as we see on the left, only core1 (who is the one holding the token in the first period) can transmit. In the second period Core2 holds the token, however this one doesn’t have anything to transmit and therefore the period is wasted. Finally, in the third period Core3 holds the token and therefore is able to send its data.</a:t>
            </a:r>
          </a:p>
          <a:p>
            <a:r>
              <a:rPr lang="en-US" dirty="0"/>
              <a:t>Alternatively, with random access, as we see on the right, core1 and core3 detect that the wireless medium is free in the first period, and therefore both attempt to transmit at the same time, this leads to a collision, and thus both cores retry later (core1 in the 2</a:t>
            </a:r>
            <a:r>
              <a:rPr lang="en-US" baseline="30000" dirty="0"/>
              <a:t>nd</a:t>
            </a:r>
            <a:r>
              <a:rPr lang="en-US" dirty="0"/>
              <a:t> period, and core3 in the 3</a:t>
            </a:r>
            <a:r>
              <a:rPr lang="en-US" baseline="30000" dirty="0"/>
              <a:t>rd</a:t>
            </a:r>
            <a:r>
              <a:rPr lang="en-US" dirty="0"/>
              <a:t>)</a:t>
            </a:r>
          </a:p>
        </p:txBody>
      </p:sp>
      <p:sp>
        <p:nvSpPr>
          <p:cNvPr id="4" name="Slide Number Placeholder 3"/>
          <p:cNvSpPr>
            <a:spLocks noGrp="1"/>
          </p:cNvSpPr>
          <p:nvPr>
            <p:ph type="sldNum" sz="quarter" idx="5"/>
          </p:nvPr>
        </p:nvSpPr>
        <p:spPr/>
        <p:txBody>
          <a:bodyPr/>
          <a:lstStyle/>
          <a:p>
            <a:fld id="{59ABD932-4BD1-4C53-820D-24D32831AB97}" type="slidenum">
              <a:rPr lang="en-US" smtClean="0"/>
              <a:t>6</a:t>
            </a:fld>
            <a:endParaRPr lang="en-US"/>
          </a:p>
        </p:txBody>
      </p:sp>
    </p:spTree>
    <p:extLst>
      <p:ext uri="{BB962C8B-B14F-4D97-AF65-F5344CB8AC3E}">
        <p14:creationId xmlns:p14="http://schemas.microsoft.com/office/powerpoint/2010/main" val="2567797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Summarizing, we observe that although token passing works very well at high loads, since it avoids starvation and wasted cycles, it leads to unnecessary delays when contention is low.</a:t>
            </a:r>
          </a:p>
          <a:p>
            <a:r>
              <a:rPr lang="en-US" dirty="0"/>
              <a:t>On the other hand, random access avoids these delays when contention is low (since nodes can attempt to transmit right away as opposed to waiting to hold the token), but suffers lots of collisions at high loads (since many nodes attempt to transmit at the same time)</a:t>
            </a:r>
          </a:p>
        </p:txBody>
      </p:sp>
      <p:sp>
        <p:nvSpPr>
          <p:cNvPr id="4" name="Slide Number Placeholder 3"/>
          <p:cNvSpPr>
            <a:spLocks noGrp="1"/>
          </p:cNvSpPr>
          <p:nvPr>
            <p:ph type="sldNum" sz="quarter" idx="5"/>
          </p:nvPr>
        </p:nvSpPr>
        <p:spPr/>
        <p:txBody>
          <a:bodyPr/>
          <a:lstStyle/>
          <a:p>
            <a:fld id="{59ABD932-4BD1-4C53-820D-24D32831AB97}" type="slidenum">
              <a:rPr lang="en-US" smtClean="0"/>
              <a:t>7</a:t>
            </a:fld>
            <a:endParaRPr lang="en-US"/>
          </a:p>
        </p:txBody>
      </p:sp>
    </p:spTree>
    <p:extLst>
      <p:ext uri="{BB962C8B-B14F-4D97-AF65-F5344CB8AC3E}">
        <p14:creationId xmlns:p14="http://schemas.microsoft.com/office/powerpoint/2010/main" val="372335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aspect to consider in this MAC context analysis is that when we target the on-chip scenario, circuitry space is very limited, and therefore the chosen MAC protocol must be lightweight and easy to implement. </a:t>
            </a:r>
          </a:p>
          <a:p>
            <a:r>
              <a:rPr lang="en-US" dirty="0"/>
              <a:t>An advantage of this on-chip scenario though is the fact that unlike off-chip, the environment is static and known beforehand, which allows all nodes to be synchronized without the need to exchange explicit messages, and also that collisions can always be detected, thus avoiding the hidden terminal problem of off-chip networks. </a:t>
            </a:r>
          </a:p>
          <a:p>
            <a:r>
              <a:rPr lang="en-US" dirty="0"/>
              <a:t>Now, the question is: if a pure random access protocol works very well at low loads but poorly at high loads, and a pure token passing protocol works very well at high loads and poorly at low loads, how can we have a protocol that works well in both scenarios, that is suited for the on-chip scenario, that scales to many cores, and that at the same time can adapt to changes in traffic? </a:t>
            </a:r>
          </a:p>
        </p:txBody>
      </p:sp>
      <p:sp>
        <p:nvSpPr>
          <p:cNvPr id="4" name="Slide Number Placeholder 3"/>
          <p:cNvSpPr>
            <a:spLocks noGrp="1"/>
          </p:cNvSpPr>
          <p:nvPr>
            <p:ph type="sldNum" sz="quarter" idx="5"/>
          </p:nvPr>
        </p:nvSpPr>
        <p:spPr/>
        <p:txBody>
          <a:bodyPr/>
          <a:lstStyle/>
          <a:p>
            <a:fld id="{59ABD932-4BD1-4C53-820D-24D32831AB97}" type="slidenum">
              <a:rPr lang="en-US" smtClean="0"/>
              <a:t>8</a:t>
            </a:fld>
            <a:endParaRPr lang="en-US"/>
          </a:p>
        </p:txBody>
      </p:sp>
    </p:spTree>
    <p:extLst>
      <p:ext uri="{BB962C8B-B14F-4D97-AF65-F5344CB8AC3E}">
        <p14:creationId xmlns:p14="http://schemas.microsoft.com/office/powerpoint/2010/main" val="550233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answer to that question is fuzzy-token. Fuzzy token is a hybrid protocol based on the 2 aforementioned basic approaches, namely token passing and random access.</a:t>
            </a:r>
          </a:p>
          <a:p>
            <a:r>
              <a:rPr lang="en-US" dirty="0"/>
              <a:t>We evaluate the performance of fuzzy token with a synthetic traffic suite and real application traces.</a:t>
            </a:r>
          </a:p>
          <a:p>
            <a:r>
              <a:rPr lang="en-US" dirty="0"/>
              <a:t>We compared the obtained </a:t>
            </a:r>
            <a:r>
              <a:rPr lang="en-US" dirty="0" err="1"/>
              <a:t>peformance</a:t>
            </a:r>
            <a:r>
              <a:rPr lang="en-US" dirty="0"/>
              <a:t> with that of a token passing and a random access protocol for wireless </a:t>
            </a:r>
            <a:r>
              <a:rPr lang="en-US" dirty="0" err="1"/>
              <a:t>NoCs</a:t>
            </a:r>
            <a:r>
              <a:rPr lang="en-US" dirty="0"/>
              <a:t> called BRS</a:t>
            </a:r>
          </a:p>
        </p:txBody>
      </p:sp>
      <p:sp>
        <p:nvSpPr>
          <p:cNvPr id="4" name="Slide Number Placeholder 3"/>
          <p:cNvSpPr>
            <a:spLocks noGrp="1"/>
          </p:cNvSpPr>
          <p:nvPr>
            <p:ph type="sldNum" sz="quarter" idx="5"/>
          </p:nvPr>
        </p:nvSpPr>
        <p:spPr/>
        <p:txBody>
          <a:bodyPr/>
          <a:lstStyle/>
          <a:p>
            <a:fld id="{59ABD932-4BD1-4C53-820D-24D32831AB97}" type="slidenum">
              <a:rPr lang="en-US" smtClean="0"/>
              <a:t>9</a:t>
            </a:fld>
            <a:endParaRPr lang="en-US"/>
          </a:p>
        </p:txBody>
      </p:sp>
    </p:spTree>
    <p:extLst>
      <p:ext uri="{BB962C8B-B14F-4D97-AF65-F5344CB8AC3E}">
        <p14:creationId xmlns:p14="http://schemas.microsoft.com/office/powerpoint/2010/main" val="940753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4505933"/>
            <a:ext cx="9144000" cy="430502"/>
          </a:xfrm>
          <a:prstGeom prst="rect">
            <a:avLst/>
          </a:prstGeom>
        </p:spPr>
        <p:txBody>
          <a:bodyPr>
            <a:normAutofit/>
          </a:bodyPr>
          <a:lstStyle>
            <a:lvl1pPr marL="0" indent="0" algn="ctr">
              <a:buNone/>
              <a:defRPr sz="2000" b="1">
                <a:solidFill>
                  <a:srgbClr val="FF0000"/>
                </a:solidFill>
                <a:latin typeface="+mn-lt"/>
              </a:defRPr>
            </a:lvl1pPr>
          </a:lstStyle>
          <a:p>
            <a:pPr lvl="0"/>
            <a:r>
              <a:rPr lang="en-US" noProof="0" dirty="0"/>
              <a:t>Logos are allowed on this page only!</a:t>
            </a:r>
          </a:p>
        </p:txBody>
      </p:sp>
      <p:sp>
        <p:nvSpPr>
          <p:cNvPr id="15" name="Text Placeholder 14"/>
          <p:cNvSpPr>
            <a:spLocks noGrp="1"/>
          </p:cNvSpPr>
          <p:nvPr>
            <p:ph type="body" sz="quarter" idx="12" hasCustomPrompt="1"/>
          </p:nvPr>
        </p:nvSpPr>
        <p:spPr>
          <a:xfrm>
            <a:off x="1" y="3181592"/>
            <a:ext cx="9144000" cy="1192627"/>
          </a:xfrm>
          <a:prstGeom prst="rect">
            <a:avLst/>
          </a:prstGeom>
        </p:spPr>
        <p:txBody>
          <a:bodyPr>
            <a:normAutofit/>
          </a:bodyPr>
          <a:lstStyle>
            <a:lvl1pPr marL="0" indent="0" algn="ctr">
              <a:buNone/>
              <a:defRPr sz="2000" b="1" baseline="0">
                <a:latin typeface="+mn-lt"/>
              </a:defRPr>
            </a:lvl1pPr>
          </a:lstStyle>
          <a:p>
            <a:pPr lvl="0"/>
            <a:r>
              <a:rPr lang="en-US" noProof="0" dirty="0"/>
              <a:t>Name(s) and Affiliation(s)</a:t>
            </a:r>
          </a:p>
        </p:txBody>
      </p:sp>
      <p:sp>
        <p:nvSpPr>
          <p:cNvPr id="17" name="Title 16"/>
          <p:cNvSpPr>
            <a:spLocks noGrp="1"/>
          </p:cNvSpPr>
          <p:nvPr>
            <p:ph type="title" hasCustomPrompt="1"/>
          </p:nvPr>
        </p:nvSpPr>
        <p:spPr>
          <a:xfrm>
            <a:off x="1" y="1784483"/>
            <a:ext cx="9143999" cy="1344031"/>
          </a:xfrm>
          <a:prstGeom prst="rect">
            <a:avLst/>
          </a:prstGeom>
        </p:spPr>
        <p:txBody>
          <a:bodyPr>
            <a:normAutofit/>
          </a:bodyPr>
          <a:lstStyle>
            <a:lvl1pPr algn="ctr">
              <a:defRPr sz="4000" b="1" baseline="0">
                <a:solidFill>
                  <a:schemeClr val="tx1"/>
                </a:solidFill>
                <a:latin typeface="+mn-lt"/>
              </a:defRPr>
            </a:lvl1pPr>
          </a:lstStyle>
          <a:p>
            <a:pPr lvl="0"/>
            <a:r>
              <a:rPr lang="en-US" noProof="0" dirty="0"/>
              <a:t>Presentation Title</a:t>
            </a:r>
          </a:p>
        </p:txBody>
      </p:sp>
      <p:pic>
        <p:nvPicPr>
          <p:cNvPr id="3" name="Grafik 2">
            <a:extLst>
              <a:ext uri="{FF2B5EF4-FFF2-40B4-BE49-F238E27FC236}">
                <a16:creationId xmlns:a16="http://schemas.microsoft.com/office/drawing/2014/main" id="{EDF34BA3-4CB6-4893-829B-95CE6D3A0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3" t="8184"/>
          <a:stretch/>
        </p:blipFill>
        <p:spPr>
          <a:xfrm>
            <a:off x="0" y="605"/>
            <a:ext cx="6175501" cy="1236836"/>
          </a:xfrm>
          <a:prstGeom prst="rect">
            <a:avLst/>
          </a:prstGeom>
        </p:spPr>
      </p:pic>
    </p:spTree>
    <p:extLst>
      <p:ext uri="{BB962C8B-B14F-4D97-AF65-F5344CB8AC3E}">
        <p14:creationId xmlns:p14="http://schemas.microsoft.com/office/powerpoint/2010/main" val="365511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6499" y="1016813"/>
            <a:ext cx="8471002" cy="3615910"/>
          </a:xfrm>
          <a:prstGeom prst="rect">
            <a:avLst/>
          </a:prstGeom>
        </p:spPr>
        <p:txBody>
          <a:bodyPr wrap="square">
            <a:normAutofit/>
          </a:bodyPr>
          <a:lstStyle>
            <a:lvl1pPr>
              <a:defRPr sz="2400" b="1"/>
            </a:lvl1pPr>
            <a:lvl2pPr>
              <a:defRPr sz="2000" b="1"/>
            </a:lvl2pPr>
            <a:lvl3pPr>
              <a:defRPr sz="2000" b="1"/>
            </a:lvl3pPr>
            <a:lvl4pPr>
              <a:defRPr sz="2000" b="1"/>
            </a:lvl4pPr>
            <a:lvl5pPr>
              <a:defRPr sz="2000" b="1"/>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a:lvl6pPr>
            <a:lvl7pPr>
              <a:defRPr sz="2000" b="1"/>
            </a:lvl7pPr>
            <a:lvl8pPr>
              <a:defRPr sz="2000" b="1"/>
            </a:lvl8pPr>
            <a:lvl9pPr>
              <a:defRPr sz="2000" b="1"/>
            </a:lvl9pPr>
          </a:lstStyle>
          <a:p>
            <a:pPr lvl="0"/>
            <a:r>
              <a:rPr lang="en-US" noProof="0" dirty="0"/>
              <a:t>First Level Content</a:t>
            </a:r>
          </a:p>
          <a:p>
            <a:pPr lvl="1"/>
            <a:r>
              <a:rPr lang="en-US" noProof="0" dirty="0"/>
              <a:t>Second Level Content</a:t>
            </a:r>
          </a:p>
          <a:p>
            <a:pPr lvl="2"/>
            <a:r>
              <a:rPr lang="en-US" noProof="0" dirty="0"/>
              <a:t>Third Level Content</a:t>
            </a:r>
          </a:p>
          <a:p>
            <a:pPr lvl="3"/>
            <a:r>
              <a:rPr lang="en-US" noProof="0" dirty="0"/>
              <a:t>Fourth Level Content</a:t>
            </a:r>
          </a:p>
          <a:p>
            <a:pPr lvl="4"/>
            <a:r>
              <a:rPr lang="en-US" noProof="0" dirty="0"/>
              <a:t>Fifth Level Content</a:t>
            </a:r>
          </a:p>
          <a:p>
            <a:pPr marL="1885950" marR="0" lvl="5"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noProof="0" dirty="0"/>
              <a:t>Sixth Level Content</a:t>
            </a:r>
          </a:p>
          <a:p>
            <a:pPr lvl="6"/>
            <a:r>
              <a:rPr lang="en-US" noProof="0" dirty="0"/>
              <a:t>Seventh Level Content</a:t>
            </a:r>
          </a:p>
          <a:p>
            <a:pPr lvl="7"/>
            <a:r>
              <a:rPr lang="en-US" noProof="0" dirty="0"/>
              <a:t>Eight Level Content</a:t>
            </a:r>
          </a:p>
          <a:p>
            <a:pPr lvl="8"/>
            <a:r>
              <a:rPr lang="en-US" noProof="0" dirty="0"/>
              <a:t>Ninth Level Content</a:t>
            </a:r>
          </a:p>
        </p:txBody>
      </p:sp>
      <p:sp>
        <p:nvSpPr>
          <p:cNvPr id="25" name="Title 24"/>
          <p:cNvSpPr>
            <a:spLocks noGrp="1"/>
          </p:cNvSpPr>
          <p:nvPr>
            <p:ph type="title" hasCustomPrompt="1"/>
          </p:nvPr>
        </p:nvSpPr>
        <p:spPr>
          <a:xfrm>
            <a:off x="136187" y="95094"/>
            <a:ext cx="8871626" cy="577902"/>
          </a:xfrm>
          <a:prstGeom prst="rect">
            <a:avLst/>
          </a:prstGeom>
        </p:spPr>
        <p:txBody>
          <a:bodyPr wrap="none" anchor="ctr" anchorCtr="0">
            <a:noAutofit/>
          </a:bodyPr>
          <a:lstStyle>
            <a:lvl1pPr>
              <a:defRPr b="1"/>
            </a:lvl1pPr>
          </a:lstStyle>
          <a:p>
            <a:r>
              <a:rPr lang="en-US" noProof="0" dirty="0"/>
              <a:t>Slide Title</a:t>
            </a:r>
          </a:p>
        </p:txBody>
      </p:sp>
      <p:sp>
        <p:nvSpPr>
          <p:cNvPr id="32" name="Date Placeholder 31"/>
          <p:cNvSpPr>
            <a:spLocks noGrp="1"/>
          </p:cNvSpPr>
          <p:nvPr>
            <p:ph type="dt" sz="half" idx="10"/>
          </p:nvPr>
        </p:nvSpPr>
        <p:spPr>
          <a:xfrm>
            <a:off x="336499" y="4767263"/>
            <a:ext cx="2349551" cy="273844"/>
          </a:xfrm>
          <a:prstGeom prst="rect">
            <a:avLst/>
          </a:prstGeom>
        </p:spPr>
        <p:txBody>
          <a:bodyPr anchor="b"/>
          <a:lstStyle>
            <a:lvl1pPr>
              <a:defRPr sz="1200"/>
            </a:lvl1pPr>
          </a:lstStyle>
          <a:p>
            <a:r>
              <a:rPr lang="en-US" noProof="1"/>
              <a:t>4 February 2021</a:t>
            </a:r>
          </a:p>
        </p:txBody>
      </p:sp>
      <p:sp>
        <p:nvSpPr>
          <p:cNvPr id="33" name="Footer Placeholder 32"/>
          <p:cNvSpPr>
            <a:spLocks noGrp="1"/>
          </p:cNvSpPr>
          <p:nvPr>
            <p:ph type="ftr" sz="quarter" idx="11"/>
          </p:nvPr>
        </p:nvSpPr>
        <p:spPr>
          <a:xfrm>
            <a:off x="2529191" y="4767263"/>
            <a:ext cx="4075890" cy="273844"/>
          </a:xfrm>
          <a:prstGeom prst="rect">
            <a:avLst/>
          </a:prstGeom>
        </p:spPr>
        <p:txBody>
          <a:bodyPr anchor="b"/>
          <a:lstStyle>
            <a:lvl1pPr algn="ctr">
              <a:defRPr sz="1200"/>
            </a:lvl1pPr>
          </a:lstStyle>
          <a:p>
            <a:r>
              <a:rPr lang="en-US" noProof="1"/>
              <a:t>Antonio Franques – University of Illinois at Urbana-Champaign</a:t>
            </a:r>
          </a:p>
        </p:txBody>
      </p:sp>
      <p:sp>
        <p:nvSpPr>
          <p:cNvPr id="34" name="Slide Number Placeholder 33"/>
          <p:cNvSpPr>
            <a:spLocks noGrp="1"/>
          </p:cNvSpPr>
          <p:nvPr>
            <p:ph type="sldNum" sz="quarter" idx="12"/>
          </p:nvPr>
        </p:nvSpPr>
        <p:spPr>
          <a:xfrm>
            <a:off x="6457949" y="4767263"/>
            <a:ext cx="2349551" cy="273844"/>
          </a:xfrm>
          <a:prstGeom prst="rect">
            <a:avLst/>
          </a:prstGeom>
        </p:spPr>
        <p:txBody>
          <a:bodyPr anchor="b"/>
          <a:lstStyle>
            <a:lvl1pPr algn="r">
              <a:defRPr sz="1200"/>
            </a:lvl1pPr>
          </a:lstStyle>
          <a:p>
            <a:fld id="{22DECF6A-13F7-418C-BBFC-95033FFCD5F1}" type="slidenum">
              <a:rPr lang="en-US" noProof="1" smtClean="0"/>
              <a:pPr/>
              <a:t>‹#›</a:t>
            </a:fld>
            <a:endParaRPr lang="en-US" noProof="1"/>
          </a:p>
        </p:txBody>
      </p:sp>
    </p:spTree>
    <p:extLst>
      <p:ext uri="{BB962C8B-B14F-4D97-AF65-F5344CB8AC3E}">
        <p14:creationId xmlns:p14="http://schemas.microsoft.com/office/powerpoint/2010/main" val="3401943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a:xfrm>
            <a:off x="6457949" y="4767263"/>
            <a:ext cx="2349551" cy="273844"/>
          </a:xfrm>
          <a:prstGeom prst="rect">
            <a:avLst/>
          </a:prstGeom>
        </p:spPr>
        <p:txBody>
          <a:bodyPr anchor="b"/>
          <a:lstStyle>
            <a:lvl1pPr algn="r">
              <a:defRPr sz="1200"/>
            </a:lvl1pPr>
          </a:lstStyle>
          <a:p>
            <a:fld id="{22DECF6A-13F7-418C-BBFC-95033FFCD5F1}" type="slidenum">
              <a:rPr lang="en-US" noProof="1" smtClean="0"/>
              <a:pPr/>
              <a:t>‹#›</a:t>
            </a:fld>
            <a:endParaRPr lang="en-US" noProof="1"/>
          </a:p>
        </p:txBody>
      </p:sp>
      <p:sp>
        <p:nvSpPr>
          <p:cNvPr id="2" name="Title 1"/>
          <p:cNvSpPr>
            <a:spLocks noGrp="1"/>
          </p:cNvSpPr>
          <p:nvPr>
            <p:ph type="title" hasCustomPrompt="1"/>
          </p:nvPr>
        </p:nvSpPr>
        <p:spPr>
          <a:xfrm>
            <a:off x="136187" y="95094"/>
            <a:ext cx="8871626" cy="577902"/>
          </a:xfrm>
          <a:prstGeom prst="rect">
            <a:avLst/>
          </a:prstGeom>
        </p:spPr>
        <p:txBody>
          <a:bodyPr wrap="none">
            <a:noAutofit/>
          </a:bodyPr>
          <a:lstStyle>
            <a:lvl1pPr>
              <a:defRPr/>
            </a:lvl1pPr>
          </a:lstStyle>
          <a:p>
            <a:r>
              <a:rPr lang="en-US" dirty="0"/>
              <a:t>Slide Title</a:t>
            </a:r>
          </a:p>
        </p:txBody>
      </p:sp>
      <p:sp>
        <p:nvSpPr>
          <p:cNvPr id="6" name="Date Placeholder 31">
            <a:extLst>
              <a:ext uri="{FF2B5EF4-FFF2-40B4-BE49-F238E27FC236}">
                <a16:creationId xmlns:a16="http://schemas.microsoft.com/office/drawing/2014/main" id="{DE963881-A06F-4A62-9864-E7842A0FDD53}"/>
              </a:ext>
            </a:extLst>
          </p:cNvPr>
          <p:cNvSpPr>
            <a:spLocks noGrp="1"/>
          </p:cNvSpPr>
          <p:nvPr>
            <p:ph type="dt" sz="half" idx="10"/>
          </p:nvPr>
        </p:nvSpPr>
        <p:spPr>
          <a:xfrm>
            <a:off x="336499" y="4767263"/>
            <a:ext cx="2349551" cy="273844"/>
          </a:xfrm>
          <a:prstGeom prst="rect">
            <a:avLst/>
          </a:prstGeom>
        </p:spPr>
        <p:txBody>
          <a:bodyPr anchor="b"/>
          <a:lstStyle>
            <a:lvl1pPr>
              <a:defRPr sz="1200"/>
            </a:lvl1pPr>
          </a:lstStyle>
          <a:p>
            <a:r>
              <a:rPr lang="en-US" noProof="1"/>
              <a:t>4 February 2021</a:t>
            </a:r>
          </a:p>
        </p:txBody>
      </p:sp>
      <p:sp>
        <p:nvSpPr>
          <p:cNvPr id="7" name="Footer Placeholder 32">
            <a:extLst>
              <a:ext uri="{FF2B5EF4-FFF2-40B4-BE49-F238E27FC236}">
                <a16:creationId xmlns:a16="http://schemas.microsoft.com/office/drawing/2014/main" id="{DB7C22AD-E39C-4476-B86B-E98602F9871F}"/>
              </a:ext>
            </a:extLst>
          </p:cNvPr>
          <p:cNvSpPr>
            <a:spLocks noGrp="1"/>
          </p:cNvSpPr>
          <p:nvPr>
            <p:ph type="ftr" sz="quarter" idx="11"/>
          </p:nvPr>
        </p:nvSpPr>
        <p:spPr>
          <a:xfrm>
            <a:off x="2529191" y="4767263"/>
            <a:ext cx="4075890" cy="273844"/>
          </a:xfrm>
          <a:prstGeom prst="rect">
            <a:avLst/>
          </a:prstGeom>
        </p:spPr>
        <p:txBody>
          <a:bodyPr anchor="b"/>
          <a:lstStyle>
            <a:lvl1pPr algn="ctr">
              <a:defRPr sz="1200"/>
            </a:lvl1pPr>
          </a:lstStyle>
          <a:p>
            <a:r>
              <a:rPr lang="en-US" noProof="1"/>
              <a:t>Antonio Franques – University of Illinois at Urbana-Champaign</a:t>
            </a:r>
          </a:p>
        </p:txBody>
      </p:sp>
    </p:spTree>
    <p:extLst>
      <p:ext uri="{BB962C8B-B14F-4D97-AF65-F5344CB8AC3E}">
        <p14:creationId xmlns:p14="http://schemas.microsoft.com/office/powerpoint/2010/main" val="31315260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731520"/>
          </a:xfrm>
          <a:prstGeom prst="rect">
            <a:avLst/>
          </a:prstGeom>
          <a:solidFill>
            <a:srgbClr val="25507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noProof="0" dirty="0"/>
          </a:p>
        </p:txBody>
      </p:sp>
    </p:spTree>
    <p:extLst>
      <p:ext uri="{BB962C8B-B14F-4D97-AF65-F5344CB8AC3E}">
        <p14:creationId xmlns:p14="http://schemas.microsoft.com/office/powerpoint/2010/main" val="381247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Lst>
  <p:hf hdr="0"/>
  <p:txStyles>
    <p:titleStyle>
      <a:lvl1pPr algn="l" defTabSz="6858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1" y="2503173"/>
            <a:ext cx="9144000" cy="1192627"/>
          </a:xfrm>
        </p:spPr>
        <p:txBody>
          <a:bodyPr>
            <a:normAutofit/>
          </a:bodyPr>
          <a:lstStyle/>
          <a:p>
            <a:r>
              <a:rPr lang="en-US" sz="1800" dirty="0"/>
              <a:t>Antonio Franques</a:t>
            </a:r>
            <a:r>
              <a:rPr lang="en-US" sz="1800" baseline="30000" dirty="0"/>
              <a:t>1</a:t>
            </a:r>
            <a:r>
              <a:rPr lang="en-US" sz="1800" b="0" dirty="0"/>
              <a:t> (</a:t>
            </a:r>
            <a:r>
              <a:rPr lang="en-US" sz="1800" b="0" i="1" dirty="0"/>
              <a:t>franque2@illinois.edu</a:t>
            </a:r>
            <a:r>
              <a:rPr lang="en-US" sz="1800" b="0" dirty="0"/>
              <a:t>), </a:t>
            </a:r>
          </a:p>
          <a:p>
            <a:r>
              <a:rPr lang="en-US" sz="1800" b="0" dirty="0" err="1"/>
              <a:t>Sergi</a:t>
            </a:r>
            <a:r>
              <a:rPr lang="en-US" sz="1800" b="0" dirty="0"/>
              <a:t> Abadal</a:t>
            </a:r>
            <a:r>
              <a:rPr lang="en-US" sz="1800" b="0" baseline="30000" dirty="0"/>
              <a:t>2</a:t>
            </a:r>
            <a:r>
              <a:rPr lang="en-US" sz="1800" b="0" dirty="0"/>
              <a:t>, Haitham Hassanieh</a:t>
            </a:r>
            <a:r>
              <a:rPr lang="en-US" sz="1800" b="0" baseline="30000" dirty="0"/>
              <a:t>1</a:t>
            </a:r>
            <a:r>
              <a:rPr lang="en-US" sz="1800" b="0" dirty="0"/>
              <a:t>, </a:t>
            </a:r>
            <a:r>
              <a:rPr lang="en-US" sz="1800" b="0" dirty="0" err="1"/>
              <a:t>Josep</a:t>
            </a:r>
            <a:r>
              <a:rPr lang="en-US" sz="1800" b="0" dirty="0"/>
              <a:t> Torrellas</a:t>
            </a:r>
            <a:r>
              <a:rPr lang="en-US" sz="1800" b="0" baseline="30000" dirty="0"/>
              <a:t>1</a:t>
            </a:r>
          </a:p>
          <a:p>
            <a:endParaRPr lang="en-US" sz="1800" b="0" dirty="0"/>
          </a:p>
        </p:txBody>
      </p:sp>
      <p:sp>
        <p:nvSpPr>
          <p:cNvPr id="7" name="Title 6"/>
          <p:cNvSpPr>
            <a:spLocks noGrp="1"/>
          </p:cNvSpPr>
          <p:nvPr>
            <p:ph type="title"/>
          </p:nvPr>
        </p:nvSpPr>
        <p:spPr>
          <a:xfrm>
            <a:off x="1" y="1381362"/>
            <a:ext cx="9143999" cy="1344031"/>
          </a:xfrm>
        </p:spPr>
        <p:txBody>
          <a:bodyPr>
            <a:noAutofit/>
          </a:bodyPr>
          <a:lstStyle/>
          <a:p>
            <a:r>
              <a:rPr lang="en-US" sz="3200" dirty="0"/>
              <a:t>Fuzzy-Token: An Adaptive MAC Protocol </a:t>
            </a:r>
            <a:br>
              <a:rPr lang="en-US" sz="3200" dirty="0"/>
            </a:br>
            <a:r>
              <a:rPr lang="en-US" sz="3200" dirty="0"/>
              <a:t>for Wireless-Enabled Manycores</a:t>
            </a:r>
            <a:br>
              <a:rPr lang="en-US" sz="3200" dirty="0"/>
            </a:br>
            <a:endParaRPr lang="en-US" sz="3200" dirty="0"/>
          </a:p>
        </p:txBody>
      </p:sp>
      <p:sp>
        <p:nvSpPr>
          <p:cNvPr id="5" name="Subtitle 2">
            <a:extLst>
              <a:ext uri="{FF2B5EF4-FFF2-40B4-BE49-F238E27FC236}">
                <a16:creationId xmlns:a16="http://schemas.microsoft.com/office/drawing/2014/main" id="{3A845C7F-9F86-4244-82AE-C39A085AC890}"/>
              </a:ext>
            </a:extLst>
          </p:cNvPr>
          <p:cNvSpPr txBox="1">
            <a:spLocks/>
          </p:cNvSpPr>
          <p:nvPr/>
        </p:nvSpPr>
        <p:spPr>
          <a:xfrm>
            <a:off x="2458064" y="3313448"/>
            <a:ext cx="2125965" cy="800951"/>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baseline="30000" dirty="0">
                <a:cs typeface="Calibri"/>
              </a:rPr>
              <a:t>1</a:t>
            </a:r>
            <a:r>
              <a:rPr lang="en-US" sz="1400" dirty="0">
                <a:cs typeface="Calibri"/>
              </a:rPr>
              <a:t>University of Illinois at </a:t>
            </a:r>
            <a:br>
              <a:rPr lang="en-US" sz="1400" dirty="0">
                <a:cs typeface="Calibri"/>
              </a:rPr>
            </a:br>
            <a:r>
              <a:rPr lang="en-US" sz="1400" dirty="0">
                <a:cs typeface="Calibri"/>
              </a:rPr>
              <a:t>Urbana-Champaign</a:t>
            </a:r>
            <a:endParaRPr lang="en-US" sz="1800" dirty="0"/>
          </a:p>
        </p:txBody>
      </p:sp>
      <p:sp>
        <p:nvSpPr>
          <p:cNvPr id="6" name="Subtitle 2">
            <a:extLst>
              <a:ext uri="{FF2B5EF4-FFF2-40B4-BE49-F238E27FC236}">
                <a16:creationId xmlns:a16="http://schemas.microsoft.com/office/drawing/2014/main" id="{D2F9E8F5-1C14-49F4-9406-AAB15746E845}"/>
              </a:ext>
            </a:extLst>
          </p:cNvPr>
          <p:cNvSpPr txBox="1">
            <a:spLocks/>
          </p:cNvSpPr>
          <p:nvPr/>
        </p:nvSpPr>
        <p:spPr>
          <a:xfrm>
            <a:off x="4548872" y="3312805"/>
            <a:ext cx="2028908" cy="800951"/>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baseline="30000" dirty="0">
                <a:cs typeface="Calibri"/>
              </a:rPr>
              <a:t>2 </a:t>
            </a:r>
            <a:r>
              <a:rPr lang="en-US" sz="1400" dirty="0" err="1">
                <a:cs typeface="Calibri"/>
              </a:rPr>
              <a:t>Universitat</a:t>
            </a:r>
            <a:r>
              <a:rPr lang="en-US" sz="1400" dirty="0">
                <a:cs typeface="Calibri"/>
              </a:rPr>
              <a:t> </a:t>
            </a:r>
            <a:r>
              <a:rPr lang="en-US" sz="1400" dirty="0" err="1">
                <a:cs typeface="Calibri"/>
              </a:rPr>
              <a:t>Politècnica</a:t>
            </a:r>
            <a:r>
              <a:rPr lang="en-US" sz="1400" dirty="0">
                <a:cs typeface="Calibri"/>
              </a:rPr>
              <a:t> de Catalunya</a:t>
            </a:r>
          </a:p>
        </p:txBody>
      </p:sp>
      <p:pic>
        <p:nvPicPr>
          <p:cNvPr id="10" name="Picture 2" descr="logomark.png (320Ã67)">
            <a:extLst>
              <a:ext uri="{FF2B5EF4-FFF2-40B4-BE49-F238E27FC236}">
                <a16:creationId xmlns:a16="http://schemas.microsoft.com/office/drawing/2014/main" id="{981BBD3E-C103-46AF-84EC-0049942918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8358" b="-10568"/>
          <a:stretch/>
        </p:blipFill>
        <p:spPr bwMode="auto">
          <a:xfrm>
            <a:off x="7194277" y="4259323"/>
            <a:ext cx="688182" cy="7361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nsf logo">
            <a:extLst>
              <a:ext uri="{FF2B5EF4-FFF2-40B4-BE49-F238E27FC236}">
                <a16:creationId xmlns:a16="http://schemas.microsoft.com/office/drawing/2014/main" id="{1F9DD5C3-A390-4C40-87FD-5C939025AE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500" y="4227727"/>
            <a:ext cx="762228" cy="7661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a:extLst>
              <a:ext uri="{FF2B5EF4-FFF2-40B4-BE49-F238E27FC236}">
                <a16:creationId xmlns:a16="http://schemas.microsoft.com/office/drawing/2014/main" id="{CCA2E164-E17F-4D9D-A95F-40CE251A5572}"/>
              </a:ext>
            </a:extLst>
          </p:cNvPr>
          <p:cNvSpPr txBox="1"/>
          <p:nvPr/>
        </p:nvSpPr>
        <p:spPr>
          <a:xfrm>
            <a:off x="1214327" y="4010538"/>
            <a:ext cx="1221625"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dirty="0"/>
              <a:t> CCF-1629431</a:t>
            </a:r>
          </a:p>
        </p:txBody>
      </p:sp>
      <p:pic>
        <p:nvPicPr>
          <p:cNvPr id="1026" name="Picture 2" descr="The i-acoma group at University of Illinois at Urbana-Champaign">
            <a:extLst>
              <a:ext uri="{FF2B5EF4-FFF2-40B4-BE49-F238E27FC236}">
                <a16:creationId xmlns:a16="http://schemas.microsoft.com/office/drawing/2014/main" id="{CF78617B-9A8B-4EEB-8559-9ACA796FFC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4638" y="4289782"/>
            <a:ext cx="1148788" cy="517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 logo">
            <a:extLst>
              <a:ext uri="{FF2B5EF4-FFF2-40B4-BE49-F238E27FC236}">
                <a16:creationId xmlns:a16="http://schemas.microsoft.com/office/drawing/2014/main" id="{363DE2CD-C1B8-48B0-A1F8-6F7A90143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3950" y="4338942"/>
            <a:ext cx="838439" cy="5589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a:extLst>
              <a:ext uri="{FF2B5EF4-FFF2-40B4-BE49-F238E27FC236}">
                <a16:creationId xmlns:a16="http://schemas.microsoft.com/office/drawing/2014/main" id="{65E12A7D-0DEB-47D1-B94F-BEC79C8554F1}"/>
              </a:ext>
            </a:extLst>
          </p:cNvPr>
          <p:cNvSpPr txBox="1"/>
          <p:nvPr/>
        </p:nvSpPr>
        <p:spPr>
          <a:xfrm>
            <a:off x="2529376" y="4008661"/>
            <a:ext cx="1560836"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i="1" dirty="0"/>
              <a:t>863337 (</a:t>
            </a:r>
            <a:r>
              <a:rPr lang="en-US" sz="1100" i="1" dirty="0" err="1"/>
              <a:t>WiPLASH</a:t>
            </a:r>
            <a:r>
              <a:rPr lang="en-US" sz="1100" i="1" dirty="0"/>
              <a:t>)</a:t>
            </a:r>
          </a:p>
        </p:txBody>
      </p:sp>
      <p:pic>
        <p:nvPicPr>
          <p:cNvPr id="1030" name="Picture 6" descr="Colleges and Universities Logos | Moodboard, Colegios, Disenos de unas">
            <a:extLst>
              <a:ext uri="{FF2B5EF4-FFF2-40B4-BE49-F238E27FC236}">
                <a16:creationId xmlns:a16="http://schemas.microsoft.com/office/drawing/2014/main" id="{BDC0AACF-C24D-40B1-940A-C5A5639DD0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4016" y="4287106"/>
            <a:ext cx="499771" cy="647371"/>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6EA36F0C-4D96-4444-93E7-ED65CA99D01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81403620"/>
      </p:ext>
    </p:extLst>
  </p:cSld>
  <p:clrMapOvr>
    <a:masterClrMapping/>
  </p:clrMapOvr>
  <mc:AlternateContent xmlns:mc="http://schemas.openxmlformats.org/markup-compatibility/2006">
    <mc:Choice xmlns:p14="http://schemas.microsoft.com/office/powerpoint/2010/main" Requires="p14">
      <p:transition spd="slow" p14:dur="2000" advTm="15531"/>
    </mc:Choice>
    <mc:Fallback>
      <p:transition spd="slow" advTm="1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BE0133-1C91-46B8-B592-1524C2328F9B}"/>
              </a:ext>
            </a:extLst>
          </p:cNvPr>
          <p:cNvSpPr>
            <a:spLocks noGrp="1"/>
          </p:cNvSpPr>
          <p:nvPr>
            <p:ph idx="1"/>
          </p:nvPr>
        </p:nvSpPr>
        <p:spPr/>
        <p:txBody>
          <a:bodyPr>
            <a:normAutofit/>
          </a:bodyPr>
          <a:lstStyle/>
          <a:p>
            <a:r>
              <a:rPr lang="en-US" sz="2000" dirty="0"/>
              <a:t>2 operation modes</a:t>
            </a:r>
          </a:p>
          <a:p>
            <a:pPr lvl="1"/>
            <a:r>
              <a:rPr lang="en-US" sz="1800" i="1" dirty="0"/>
              <a:t>Focused </a:t>
            </a:r>
            <a:r>
              <a:rPr lang="en-US" sz="1800" dirty="0">
                <a:sym typeface="Wingdings" panose="05000000000000000000" pitchFamily="2" charset="2"/>
              </a:rPr>
              <a:t> only the token holder can transmit (collision-free guarantee)</a:t>
            </a:r>
            <a:endParaRPr lang="en-US" sz="1800" dirty="0"/>
          </a:p>
          <a:p>
            <a:pPr lvl="1"/>
            <a:r>
              <a:rPr lang="en-US" sz="1800" i="1" dirty="0"/>
              <a:t>Fuzzy </a:t>
            </a:r>
            <a:r>
              <a:rPr lang="en-US" sz="1800" dirty="0">
                <a:sym typeface="Wingdings" panose="05000000000000000000" pitchFamily="2" charset="2"/>
              </a:rPr>
              <a:t> all nodes inside </a:t>
            </a:r>
            <a:r>
              <a:rPr lang="en-US" sz="1800" i="1" dirty="0">
                <a:sym typeface="Wingdings" panose="05000000000000000000" pitchFamily="2" charset="2"/>
              </a:rPr>
              <a:t>Fuzzy Area</a:t>
            </a:r>
            <a:r>
              <a:rPr lang="en-US" sz="1800" dirty="0">
                <a:sym typeface="Wingdings" panose="05000000000000000000" pitchFamily="2" charset="2"/>
              </a:rPr>
              <a:t> (except token holder) that have pending packets can transmit with probability </a:t>
            </a:r>
            <a:r>
              <a:rPr lang="en-US" sz="1800" i="1" dirty="0">
                <a:sym typeface="Wingdings" panose="05000000000000000000" pitchFamily="2" charset="2"/>
              </a:rPr>
              <a:t>p</a:t>
            </a:r>
            <a:r>
              <a:rPr lang="en-US" sz="1800" i="1" baseline="-25000" dirty="0">
                <a:sym typeface="Wingdings" panose="05000000000000000000" pitchFamily="2" charset="2"/>
              </a:rPr>
              <a:t>i </a:t>
            </a:r>
            <a:endParaRPr lang="en-US" sz="1800" dirty="0">
              <a:cs typeface="Calibri"/>
            </a:endParaRPr>
          </a:p>
          <a:p>
            <a:r>
              <a:rPr lang="en-US" sz="2000" dirty="0"/>
              <a:t>Mode can change at each step</a:t>
            </a:r>
          </a:p>
          <a:p>
            <a:pPr lvl="1"/>
            <a:r>
              <a:rPr lang="en-US" sz="1800" dirty="0"/>
              <a:t>If in </a:t>
            </a:r>
            <a:r>
              <a:rPr lang="en-US" sz="1800" i="1" dirty="0"/>
              <a:t>focused</a:t>
            </a:r>
            <a:r>
              <a:rPr lang="en-US" sz="1800" dirty="0"/>
              <a:t> and token holder doesn’t transmit </a:t>
            </a:r>
            <a:r>
              <a:rPr lang="en-US" sz="1800" dirty="0">
                <a:sym typeface="Wingdings" panose="05000000000000000000" pitchFamily="2" charset="2"/>
              </a:rPr>
              <a:t> switch to </a:t>
            </a:r>
            <a:r>
              <a:rPr lang="en-US" sz="1800" i="1" dirty="0">
                <a:sym typeface="Wingdings" panose="05000000000000000000" pitchFamily="2" charset="2"/>
              </a:rPr>
              <a:t>fuzzy</a:t>
            </a:r>
            <a:endParaRPr lang="en-US" sz="1800" dirty="0"/>
          </a:p>
          <a:p>
            <a:pPr lvl="1"/>
            <a:r>
              <a:rPr lang="en-US" sz="1800" dirty="0"/>
              <a:t>If in </a:t>
            </a:r>
            <a:r>
              <a:rPr lang="en-US" sz="1800" i="1" dirty="0"/>
              <a:t>fuzzy </a:t>
            </a:r>
            <a:r>
              <a:rPr lang="en-US" sz="1800" dirty="0"/>
              <a:t>and collision </a:t>
            </a:r>
            <a:r>
              <a:rPr lang="en-US" sz="1800" dirty="0">
                <a:sym typeface="Wingdings" panose="05000000000000000000" pitchFamily="2" charset="2"/>
              </a:rPr>
              <a:t> switch to </a:t>
            </a:r>
            <a:r>
              <a:rPr lang="en-US" sz="1800" i="1" dirty="0">
                <a:sym typeface="Wingdings" panose="05000000000000000000" pitchFamily="2" charset="2"/>
              </a:rPr>
              <a:t>focused</a:t>
            </a:r>
          </a:p>
        </p:txBody>
      </p:sp>
      <p:sp>
        <p:nvSpPr>
          <p:cNvPr id="3" name="Title 2">
            <a:extLst>
              <a:ext uri="{FF2B5EF4-FFF2-40B4-BE49-F238E27FC236}">
                <a16:creationId xmlns:a16="http://schemas.microsoft.com/office/drawing/2014/main" id="{3865D246-6D5F-4A58-A6EF-EC808BCE389F}"/>
              </a:ext>
            </a:extLst>
          </p:cNvPr>
          <p:cNvSpPr>
            <a:spLocks noGrp="1"/>
          </p:cNvSpPr>
          <p:nvPr>
            <p:ph type="title"/>
          </p:nvPr>
        </p:nvSpPr>
        <p:spPr/>
        <p:txBody>
          <a:bodyPr/>
          <a:lstStyle/>
          <a:p>
            <a:r>
              <a:rPr lang="en-US" i="1" dirty="0"/>
              <a:t>Fuzzy-Token</a:t>
            </a:r>
            <a:r>
              <a:rPr lang="en-US" dirty="0"/>
              <a:t>: Main Idea (1/2)</a:t>
            </a:r>
          </a:p>
        </p:txBody>
      </p:sp>
      <p:sp>
        <p:nvSpPr>
          <p:cNvPr id="4" name="Date Placeholder 3">
            <a:extLst>
              <a:ext uri="{FF2B5EF4-FFF2-40B4-BE49-F238E27FC236}">
                <a16:creationId xmlns:a16="http://schemas.microsoft.com/office/drawing/2014/main" id="{13154FBE-54D4-43FD-8596-4FB561BF4C39}"/>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5F1E5D57-1B69-4534-B8C4-47B5F3650B85}"/>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5F905A66-8033-4408-8A7E-330230A28993}"/>
              </a:ext>
            </a:extLst>
          </p:cNvPr>
          <p:cNvSpPr>
            <a:spLocks noGrp="1"/>
          </p:cNvSpPr>
          <p:nvPr>
            <p:ph type="sldNum" sz="quarter" idx="12"/>
          </p:nvPr>
        </p:nvSpPr>
        <p:spPr/>
        <p:txBody>
          <a:bodyPr/>
          <a:lstStyle/>
          <a:p>
            <a:fld id="{22DECF6A-13F7-418C-BBFC-95033FFCD5F1}" type="slidenum">
              <a:rPr lang="en-US" noProof="1" smtClean="0"/>
              <a:pPr/>
              <a:t>10</a:t>
            </a:fld>
            <a:endParaRPr lang="en-US" noProof="1"/>
          </a:p>
        </p:txBody>
      </p:sp>
      <p:pic>
        <p:nvPicPr>
          <p:cNvPr id="7" name="Picture 6">
            <a:extLst>
              <a:ext uri="{FF2B5EF4-FFF2-40B4-BE49-F238E27FC236}">
                <a16:creationId xmlns:a16="http://schemas.microsoft.com/office/drawing/2014/main" id="{9561222E-C335-451C-A1DF-FE8F40948927}"/>
              </a:ext>
            </a:extLst>
          </p:cNvPr>
          <p:cNvPicPr>
            <a:picLocks noChangeAspect="1"/>
          </p:cNvPicPr>
          <p:nvPr/>
        </p:nvPicPr>
        <p:blipFill rotWithShape="1">
          <a:blip r:embed="rId5"/>
          <a:srcRect l="3542" t="7583" r="6875"/>
          <a:stretch/>
        </p:blipFill>
        <p:spPr>
          <a:xfrm>
            <a:off x="2319439" y="3347736"/>
            <a:ext cx="4495394" cy="1309725"/>
          </a:xfrm>
          <a:prstGeom prst="rect">
            <a:avLst/>
          </a:prstGeom>
        </p:spPr>
      </p:pic>
      <p:pic>
        <p:nvPicPr>
          <p:cNvPr id="15" name="Audio 14">
            <a:hlinkClick r:id="" action="ppaction://media"/>
            <a:extLst>
              <a:ext uri="{FF2B5EF4-FFF2-40B4-BE49-F238E27FC236}">
                <a16:creationId xmlns:a16="http://schemas.microsoft.com/office/drawing/2014/main" id="{CA7DF02B-69D4-430E-A9F1-8A02D6222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99710926"/>
      </p:ext>
    </p:extLst>
  </p:cSld>
  <p:clrMapOvr>
    <a:masterClrMapping/>
  </p:clrMapOvr>
  <mc:AlternateContent xmlns:mc="http://schemas.openxmlformats.org/markup-compatibility/2006">
    <mc:Choice xmlns:p14="http://schemas.microsoft.com/office/powerpoint/2010/main" Requires="p14">
      <p:transition spd="slow" p14:dur="2000" advTm="34433"/>
    </mc:Choice>
    <mc:Fallback>
      <p:transition spd="slow" advTm="34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BE0133-1C91-46B8-B592-1524C2328F9B}"/>
              </a:ext>
            </a:extLst>
          </p:cNvPr>
          <p:cNvSpPr>
            <a:spLocks noGrp="1"/>
          </p:cNvSpPr>
          <p:nvPr>
            <p:ph idx="1"/>
          </p:nvPr>
        </p:nvSpPr>
        <p:spPr/>
        <p:txBody>
          <a:bodyPr>
            <a:normAutofit/>
          </a:bodyPr>
          <a:lstStyle/>
          <a:p>
            <a:r>
              <a:rPr lang="en-US" sz="2000" i="1" dirty="0">
                <a:sym typeface="Wingdings" panose="05000000000000000000" pitchFamily="2" charset="2"/>
              </a:rPr>
              <a:t>Fuzzy Area </a:t>
            </a:r>
            <a:r>
              <a:rPr lang="en-US" sz="2000" dirty="0">
                <a:sym typeface="Wingdings" panose="05000000000000000000" pitchFamily="2" charset="2"/>
              </a:rPr>
              <a:t>size</a:t>
            </a:r>
            <a:r>
              <a:rPr lang="en-US" sz="2000" i="1" dirty="0">
                <a:sym typeface="Wingdings" panose="05000000000000000000" pitchFamily="2" charset="2"/>
              </a:rPr>
              <a:t> </a:t>
            </a:r>
            <a:r>
              <a:rPr lang="en-US" sz="2000" dirty="0">
                <a:sym typeface="Wingdings" panose="05000000000000000000" pitchFamily="2" charset="2"/>
              </a:rPr>
              <a:t>controls amount of contention at each step</a:t>
            </a:r>
          </a:p>
          <a:p>
            <a:pPr lvl="1"/>
            <a:r>
              <a:rPr lang="en-US" sz="1800" dirty="0"/>
              <a:t>Increase size (after idle step) when the load is low to give rapid access to the few nodes that want to transmit</a:t>
            </a:r>
          </a:p>
          <a:p>
            <a:pPr lvl="1"/>
            <a:r>
              <a:rPr lang="en-US" sz="1800" dirty="0"/>
              <a:t>Quickly decrease size (after collision) when load increases to minimize further collisions</a:t>
            </a:r>
          </a:p>
        </p:txBody>
      </p:sp>
      <p:sp>
        <p:nvSpPr>
          <p:cNvPr id="3" name="Title 2">
            <a:extLst>
              <a:ext uri="{FF2B5EF4-FFF2-40B4-BE49-F238E27FC236}">
                <a16:creationId xmlns:a16="http://schemas.microsoft.com/office/drawing/2014/main" id="{3865D246-6D5F-4A58-A6EF-EC808BCE389F}"/>
              </a:ext>
            </a:extLst>
          </p:cNvPr>
          <p:cNvSpPr>
            <a:spLocks noGrp="1"/>
          </p:cNvSpPr>
          <p:nvPr>
            <p:ph type="title"/>
          </p:nvPr>
        </p:nvSpPr>
        <p:spPr/>
        <p:txBody>
          <a:bodyPr/>
          <a:lstStyle/>
          <a:p>
            <a:r>
              <a:rPr lang="en-US" i="1" dirty="0"/>
              <a:t>Fuzzy-Token</a:t>
            </a:r>
            <a:r>
              <a:rPr lang="en-US" dirty="0"/>
              <a:t>: Main Idea (2/2)</a:t>
            </a:r>
          </a:p>
        </p:txBody>
      </p:sp>
      <p:sp>
        <p:nvSpPr>
          <p:cNvPr id="4" name="Date Placeholder 3">
            <a:extLst>
              <a:ext uri="{FF2B5EF4-FFF2-40B4-BE49-F238E27FC236}">
                <a16:creationId xmlns:a16="http://schemas.microsoft.com/office/drawing/2014/main" id="{13154FBE-54D4-43FD-8596-4FB561BF4C39}"/>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5F1E5D57-1B69-4534-B8C4-47B5F3650B85}"/>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5F905A66-8033-4408-8A7E-330230A28993}"/>
              </a:ext>
            </a:extLst>
          </p:cNvPr>
          <p:cNvSpPr>
            <a:spLocks noGrp="1"/>
          </p:cNvSpPr>
          <p:nvPr>
            <p:ph type="sldNum" sz="quarter" idx="12"/>
          </p:nvPr>
        </p:nvSpPr>
        <p:spPr/>
        <p:txBody>
          <a:bodyPr/>
          <a:lstStyle/>
          <a:p>
            <a:fld id="{22DECF6A-13F7-418C-BBFC-95033FFCD5F1}" type="slidenum">
              <a:rPr lang="en-US" noProof="1" smtClean="0"/>
              <a:pPr/>
              <a:t>11</a:t>
            </a:fld>
            <a:endParaRPr lang="en-US" noProof="1"/>
          </a:p>
        </p:txBody>
      </p:sp>
      <p:pic>
        <p:nvPicPr>
          <p:cNvPr id="7" name="Picture 6">
            <a:extLst>
              <a:ext uri="{FF2B5EF4-FFF2-40B4-BE49-F238E27FC236}">
                <a16:creationId xmlns:a16="http://schemas.microsoft.com/office/drawing/2014/main" id="{9561222E-C335-451C-A1DF-FE8F40948927}"/>
              </a:ext>
            </a:extLst>
          </p:cNvPr>
          <p:cNvPicPr>
            <a:picLocks noChangeAspect="1"/>
          </p:cNvPicPr>
          <p:nvPr/>
        </p:nvPicPr>
        <p:blipFill rotWithShape="1">
          <a:blip r:embed="rId5"/>
          <a:srcRect l="3542" t="7583" r="6875"/>
          <a:stretch/>
        </p:blipFill>
        <p:spPr>
          <a:xfrm>
            <a:off x="2319439" y="3347736"/>
            <a:ext cx="4495394" cy="1309725"/>
          </a:xfrm>
          <a:prstGeom prst="rect">
            <a:avLst/>
          </a:prstGeom>
        </p:spPr>
      </p:pic>
      <p:pic>
        <p:nvPicPr>
          <p:cNvPr id="11" name="Audio 10">
            <a:hlinkClick r:id="" action="ppaction://media"/>
            <a:extLst>
              <a:ext uri="{FF2B5EF4-FFF2-40B4-BE49-F238E27FC236}">
                <a16:creationId xmlns:a16="http://schemas.microsoft.com/office/drawing/2014/main" id="{DB124A2A-FB4F-479A-88A1-9DB66E6B0A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24414022"/>
      </p:ext>
    </p:extLst>
  </p:cSld>
  <p:clrMapOvr>
    <a:masterClrMapping/>
  </p:clrMapOvr>
  <mc:AlternateContent xmlns:mc="http://schemas.openxmlformats.org/markup-compatibility/2006">
    <mc:Choice xmlns:p14="http://schemas.microsoft.com/office/powerpoint/2010/main" Requires="p14">
      <p:transition spd="slow" p14:dur="2000" advTm="21255"/>
    </mc:Choice>
    <mc:Fallback>
      <p:transition spd="slow" advTm="2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2BB2A7-B42D-43BB-9007-CACA68295400}"/>
              </a:ext>
            </a:extLst>
          </p:cNvPr>
          <p:cNvSpPr>
            <a:spLocks noGrp="1"/>
          </p:cNvSpPr>
          <p:nvPr>
            <p:ph idx="1"/>
          </p:nvPr>
        </p:nvSpPr>
        <p:spPr/>
        <p:txBody>
          <a:bodyPr/>
          <a:lstStyle/>
          <a:p>
            <a:r>
              <a:rPr lang="en-US" sz="2000" dirty="0">
                <a:cs typeface="Calibri"/>
              </a:rPr>
              <a:t>Initial state</a:t>
            </a:r>
          </a:p>
          <a:p>
            <a:pPr lvl="1"/>
            <a:r>
              <a:rPr lang="en-US" sz="1800" dirty="0">
                <a:cs typeface="Calibri"/>
              </a:rPr>
              <a:t>Fuzzy Mode (all nodes inside </a:t>
            </a:r>
            <a:r>
              <a:rPr lang="en-US" sz="1800" i="1" dirty="0">
                <a:cs typeface="Calibri"/>
              </a:rPr>
              <a:t>Fuzzy Area </a:t>
            </a:r>
            <a:r>
              <a:rPr lang="en-US" sz="1800" dirty="0">
                <a:cs typeface="Calibri"/>
              </a:rPr>
              <a:t>except token holder may transmit) </a:t>
            </a:r>
          </a:p>
          <a:p>
            <a:pPr lvl="1"/>
            <a:r>
              <a:rPr lang="en-US" sz="1800" dirty="0">
                <a:cs typeface="Calibri"/>
              </a:rPr>
              <a:t>Token holder: node 0, </a:t>
            </a:r>
            <a:r>
              <a:rPr lang="en-US" sz="1800" i="1" dirty="0">
                <a:cs typeface="Calibri"/>
              </a:rPr>
              <a:t>Fuzzy Area</a:t>
            </a:r>
            <a:r>
              <a:rPr lang="en-US" sz="1800" dirty="0">
                <a:cs typeface="Calibri"/>
              </a:rPr>
              <a:t> size: 5</a:t>
            </a:r>
          </a:p>
          <a:p>
            <a:r>
              <a:rPr lang="en-US" sz="2000" i="1" dirty="0"/>
              <a:t>Fuzzy Area </a:t>
            </a:r>
            <a:r>
              <a:rPr lang="en-US" sz="2000" dirty="0"/>
              <a:t>size updated using additive increase multiplicative decrease</a:t>
            </a:r>
          </a:p>
          <a:p>
            <a:pPr lvl="1"/>
            <a:r>
              <a:rPr lang="en-US" sz="1800" dirty="0"/>
              <a:t>Increase area size by 1 after each idle step</a:t>
            </a:r>
          </a:p>
          <a:p>
            <a:pPr lvl="1"/>
            <a:r>
              <a:rPr lang="en-US" sz="1800" dirty="0"/>
              <a:t>Decrease area size by half (round up) after a collision</a:t>
            </a:r>
          </a:p>
          <a:p>
            <a:endParaRPr lang="en-US" dirty="0"/>
          </a:p>
        </p:txBody>
      </p:sp>
      <p:sp>
        <p:nvSpPr>
          <p:cNvPr id="3" name="Title 2">
            <a:extLst>
              <a:ext uri="{FF2B5EF4-FFF2-40B4-BE49-F238E27FC236}">
                <a16:creationId xmlns:a16="http://schemas.microsoft.com/office/drawing/2014/main" id="{74189D33-7E36-47C0-BDF6-CC2DDB26AB5E}"/>
              </a:ext>
            </a:extLst>
          </p:cNvPr>
          <p:cNvSpPr>
            <a:spLocks noGrp="1"/>
          </p:cNvSpPr>
          <p:nvPr>
            <p:ph type="title"/>
          </p:nvPr>
        </p:nvSpPr>
        <p:spPr/>
        <p:txBody>
          <a:bodyPr/>
          <a:lstStyle/>
          <a:p>
            <a:r>
              <a:rPr lang="en-US" i="1" dirty="0"/>
              <a:t>Fuzzy-Token</a:t>
            </a:r>
            <a:r>
              <a:rPr lang="en-US" dirty="0"/>
              <a:t>: Example (1/2)</a:t>
            </a:r>
          </a:p>
        </p:txBody>
      </p:sp>
      <p:sp>
        <p:nvSpPr>
          <p:cNvPr id="4" name="Date Placeholder 3">
            <a:extLst>
              <a:ext uri="{FF2B5EF4-FFF2-40B4-BE49-F238E27FC236}">
                <a16:creationId xmlns:a16="http://schemas.microsoft.com/office/drawing/2014/main" id="{69DC5E28-21D1-4306-BEB7-E69C1B2D087B}"/>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A51C2302-A09C-4E2F-890B-C10E552DCD8E}"/>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C113FB5E-3D76-4628-9C61-D50C103F5B1A}"/>
              </a:ext>
            </a:extLst>
          </p:cNvPr>
          <p:cNvSpPr>
            <a:spLocks noGrp="1"/>
          </p:cNvSpPr>
          <p:nvPr>
            <p:ph type="sldNum" sz="quarter" idx="12"/>
          </p:nvPr>
        </p:nvSpPr>
        <p:spPr/>
        <p:txBody>
          <a:bodyPr/>
          <a:lstStyle/>
          <a:p>
            <a:fld id="{22DECF6A-13F7-418C-BBFC-95033FFCD5F1}" type="slidenum">
              <a:rPr lang="en-US" noProof="1" smtClean="0"/>
              <a:pPr/>
              <a:t>12</a:t>
            </a:fld>
            <a:endParaRPr lang="en-US" noProof="1"/>
          </a:p>
        </p:txBody>
      </p:sp>
      <p:pic>
        <p:nvPicPr>
          <p:cNvPr id="7" name="Picture 6">
            <a:extLst>
              <a:ext uri="{FF2B5EF4-FFF2-40B4-BE49-F238E27FC236}">
                <a16:creationId xmlns:a16="http://schemas.microsoft.com/office/drawing/2014/main" id="{16495580-0B0E-4476-8ECA-5D8CD2A14476}"/>
              </a:ext>
            </a:extLst>
          </p:cNvPr>
          <p:cNvPicPr>
            <a:picLocks noChangeAspect="1"/>
          </p:cNvPicPr>
          <p:nvPr/>
        </p:nvPicPr>
        <p:blipFill>
          <a:blip r:embed="rId5"/>
          <a:stretch>
            <a:fillRect/>
          </a:stretch>
        </p:blipFill>
        <p:spPr>
          <a:xfrm>
            <a:off x="1407263" y="2951709"/>
            <a:ext cx="6684113" cy="1748284"/>
          </a:xfrm>
          <a:prstGeom prst="rect">
            <a:avLst/>
          </a:prstGeom>
        </p:spPr>
      </p:pic>
      <p:pic>
        <p:nvPicPr>
          <p:cNvPr id="11" name="Audio 10">
            <a:hlinkClick r:id="" action="ppaction://media"/>
            <a:extLst>
              <a:ext uri="{FF2B5EF4-FFF2-40B4-BE49-F238E27FC236}">
                <a16:creationId xmlns:a16="http://schemas.microsoft.com/office/drawing/2014/main" id="{1AC2AFEB-F0DF-4058-BC7C-5C5ABF2C5D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16386473"/>
      </p:ext>
    </p:extLst>
  </p:cSld>
  <p:clrMapOvr>
    <a:masterClrMapping/>
  </p:clrMapOvr>
  <mc:AlternateContent xmlns:mc="http://schemas.openxmlformats.org/markup-compatibility/2006">
    <mc:Choice xmlns:p14="http://schemas.microsoft.com/office/powerpoint/2010/main" Requires="p14">
      <p:transition spd="slow" p14:dur="2000" advTm="55688"/>
    </mc:Choice>
    <mc:Fallback>
      <p:transition spd="slow" advTm="5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2BB2A7-B42D-43BB-9007-CACA68295400}"/>
              </a:ext>
            </a:extLst>
          </p:cNvPr>
          <p:cNvSpPr>
            <a:spLocks noGrp="1"/>
          </p:cNvSpPr>
          <p:nvPr>
            <p:ph idx="1"/>
          </p:nvPr>
        </p:nvSpPr>
        <p:spPr/>
        <p:txBody>
          <a:bodyPr/>
          <a:lstStyle/>
          <a:p>
            <a:r>
              <a:rPr lang="en-US" sz="2000" dirty="0">
                <a:cs typeface="Calibri"/>
              </a:rPr>
              <a:t>Initial state</a:t>
            </a:r>
          </a:p>
          <a:p>
            <a:pPr lvl="1"/>
            <a:r>
              <a:rPr lang="en-US" sz="1800" dirty="0">
                <a:cs typeface="Calibri"/>
              </a:rPr>
              <a:t>Fuzzy Mode (all nodes inside </a:t>
            </a:r>
            <a:r>
              <a:rPr lang="en-US" sz="1800" i="1" dirty="0">
                <a:cs typeface="Calibri"/>
              </a:rPr>
              <a:t>Fuzzy Area </a:t>
            </a:r>
            <a:r>
              <a:rPr lang="en-US" sz="1800" dirty="0">
                <a:cs typeface="Calibri"/>
              </a:rPr>
              <a:t>except token holder may transmit) </a:t>
            </a:r>
          </a:p>
          <a:p>
            <a:pPr lvl="1"/>
            <a:r>
              <a:rPr lang="en-US" sz="1800" dirty="0">
                <a:cs typeface="Calibri"/>
              </a:rPr>
              <a:t>Token holder: node 0, </a:t>
            </a:r>
            <a:r>
              <a:rPr lang="en-US" sz="1800" i="1" dirty="0">
                <a:cs typeface="Calibri"/>
              </a:rPr>
              <a:t>Fuzzy Area</a:t>
            </a:r>
            <a:r>
              <a:rPr lang="en-US" sz="1800" dirty="0">
                <a:cs typeface="Calibri"/>
              </a:rPr>
              <a:t> size: 5</a:t>
            </a:r>
          </a:p>
          <a:p>
            <a:r>
              <a:rPr lang="en-US" sz="2000" i="1" dirty="0"/>
              <a:t>Fuzzy Area </a:t>
            </a:r>
            <a:r>
              <a:rPr lang="en-US" sz="2000" dirty="0"/>
              <a:t>size updated using additive increase multiplicative decrease</a:t>
            </a:r>
          </a:p>
          <a:p>
            <a:pPr lvl="1"/>
            <a:r>
              <a:rPr lang="en-US" sz="1800" dirty="0"/>
              <a:t>Increase area size by 1 after each idle step</a:t>
            </a:r>
          </a:p>
          <a:p>
            <a:pPr lvl="1"/>
            <a:r>
              <a:rPr lang="en-US" sz="1800" dirty="0"/>
              <a:t>Decrease area size by half (round up) after a collision</a:t>
            </a:r>
          </a:p>
          <a:p>
            <a:endParaRPr lang="en-US" dirty="0"/>
          </a:p>
        </p:txBody>
      </p:sp>
      <p:sp>
        <p:nvSpPr>
          <p:cNvPr id="3" name="Title 2">
            <a:extLst>
              <a:ext uri="{FF2B5EF4-FFF2-40B4-BE49-F238E27FC236}">
                <a16:creationId xmlns:a16="http://schemas.microsoft.com/office/drawing/2014/main" id="{74189D33-7E36-47C0-BDF6-CC2DDB26AB5E}"/>
              </a:ext>
            </a:extLst>
          </p:cNvPr>
          <p:cNvSpPr>
            <a:spLocks noGrp="1"/>
          </p:cNvSpPr>
          <p:nvPr>
            <p:ph type="title"/>
          </p:nvPr>
        </p:nvSpPr>
        <p:spPr/>
        <p:txBody>
          <a:bodyPr/>
          <a:lstStyle/>
          <a:p>
            <a:r>
              <a:rPr lang="en-US" i="1" dirty="0"/>
              <a:t>Fuzzy-Token</a:t>
            </a:r>
            <a:r>
              <a:rPr lang="en-US" dirty="0"/>
              <a:t>: Example (1/2)</a:t>
            </a:r>
          </a:p>
        </p:txBody>
      </p:sp>
      <p:sp>
        <p:nvSpPr>
          <p:cNvPr id="4" name="Date Placeholder 3">
            <a:extLst>
              <a:ext uri="{FF2B5EF4-FFF2-40B4-BE49-F238E27FC236}">
                <a16:creationId xmlns:a16="http://schemas.microsoft.com/office/drawing/2014/main" id="{69DC5E28-21D1-4306-BEB7-E69C1B2D087B}"/>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A51C2302-A09C-4E2F-890B-C10E552DCD8E}"/>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C113FB5E-3D76-4628-9C61-D50C103F5B1A}"/>
              </a:ext>
            </a:extLst>
          </p:cNvPr>
          <p:cNvSpPr>
            <a:spLocks noGrp="1"/>
          </p:cNvSpPr>
          <p:nvPr>
            <p:ph type="sldNum" sz="quarter" idx="12"/>
          </p:nvPr>
        </p:nvSpPr>
        <p:spPr/>
        <p:txBody>
          <a:bodyPr/>
          <a:lstStyle/>
          <a:p>
            <a:fld id="{22DECF6A-13F7-418C-BBFC-95033FFCD5F1}" type="slidenum">
              <a:rPr lang="en-US" noProof="1" smtClean="0"/>
              <a:pPr/>
              <a:t>13</a:t>
            </a:fld>
            <a:endParaRPr lang="en-US" noProof="1"/>
          </a:p>
        </p:txBody>
      </p:sp>
      <p:pic>
        <p:nvPicPr>
          <p:cNvPr id="7" name="Picture 6">
            <a:extLst>
              <a:ext uri="{FF2B5EF4-FFF2-40B4-BE49-F238E27FC236}">
                <a16:creationId xmlns:a16="http://schemas.microsoft.com/office/drawing/2014/main" id="{16495580-0B0E-4476-8ECA-5D8CD2A14476}"/>
              </a:ext>
            </a:extLst>
          </p:cNvPr>
          <p:cNvPicPr>
            <a:picLocks noChangeAspect="1"/>
          </p:cNvPicPr>
          <p:nvPr/>
        </p:nvPicPr>
        <p:blipFill>
          <a:blip r:embed="rId5"/>
          <a:stretch>
            <a:fillRect/>
          </a:stretch>
        </p:blipFill>
        <p:spPr>
          <a:xfrm>
            <a:off x="1407263" y="2951709"/>
            <a:ext cx="6684113" cy="1748284"/>
          </a:xfrm>
          <a:prstGeom prst="rect">
            <a:avLst/>
          </a:prstGeom>
        </p:spPr>
      </p:pic>
      <p:pic>
        <p:nvPicPr>
          <p:cNvPr id="19" name="Audio 18">
            <a:hlinkClick r:id="" action="ppaction://media"/>
            <a:extLst>
              <a:ext uri="{FF2B5EF4-FFF2-40B4-BE49-F238E27FC236}">
                <a16:creationId xmlns:a16="http://schemas.microsoft.com/office/drawing/2014/main" id="{F7C4AB37-ADD9-428D-812D-CC7B33D7D1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01500003"/>
      </p:ext>
    </p:extLst>
  </p:cSld>
  <p:clrMapOvr>
    <a:masterClrMapping/>
  </p:clrMapOvr>
  <mc:AlternateContent xmlns:mc="http://schemas.openxmlformats.org/markup-compatibility/2006">
    <mc:Choice xmlns:p14="http://schemas.microsoft.com/office/powerpoint/2010/main" Requires="p14">
      <p:transition spd="slow" p14:dur="2000" advTm="83903"/>
    </mc:Choice>
    <mc:Fallback>
      <p:transition spd="slow" advTm="8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2BB2A7-B42D-43BB-9007-CACA68295400}"/>
              </a:ext>
            </a:extLst>
          </p:cNvPr>
          <p:cNvSpPr>
            <a:spLocks noGrp="1"/>
          </p:cNvSpPr>
          <p:nvPr>
            <p:ph idx="1"/>
          </p:nvPr>
        </p:nvSpPr>
        <p:spPr/>
        <p:txBody>
          <a:bodyPr/>
          <a:lstStyle/>
          <a:p>
            <a:r>
              <a:rPr lang="en-US" sz="2000" dirty="0">
                <a:cs typeface="Calibri"/>
              </a:rPr>
              <a:t>Initial state</a:t>
            </a:r>
          </a:p>
          <a:p>
            <a:pPr lvl="1"/>
            <a:r>
              <a:rPr lang="en-US" sz="1800" dirty="0">
                <a:cs typeface="Calibri"/>
              </a:rPr>
              <a:t>Fuzzy Mode (all nodes inside </a:t>
            </a:r>
            <a:r>
              <a:rPr lang="en-US" sz="1800" i="1" dirty="0">
                <a:cs typeface="Calibri"/>
              </a:rPr>
              <a:t>Fuzzy Area </a:t>
            </a:r>
            <a:r>
              <a:rPr lang="en-US" sz="1800" dirty="0">
                <a:cs typeface="Calibri"/>
              </a:rPr>
              <a:t>except token holder may transmit) </a:t>
            </a:r>
          </a:p>
          <a:p>
            <a:pPr lvl="1"/>
            <a:r>
              <a:rPr lang="en-US" sz="1800" dirty="0">
                <a:cs typeface="Calibri"/>
              </a:rPr>
              <a:t>Token holder: node 0, </a:t>
            </a:r>
            <a:r>
              <a:rPr lang="en-US" sz="1800" i="1" dirty="0">
                <a:cs typeface="Calibri"/>
              </a:rPr>
              <a:t>Fuzzy Area</a:t>
            </a:r>
            <a:r>
              <a:rPr lang="en-US" sz="1800" dirty="0">
                <a:cs typeface="Calibri"/>
              </a:rPr>
              <a:t> size: 5</a:t>
            </a:r>
          </a:p>
          <a:p>
            <a:r>
              <a:rPr lang="en-US" sz="2000" i="1" dirty="0"/>
              <a:t>Fuzzy Area </a:t>
            </a:r>
            <a:r>
              <a:rPr lang="en-US" sz="2000" dirty="0"/>
              <a:t>size updated using additive increase multiplicative decrease</a:t>
            </a:r>
          </a:p>
          <a:p>
            <a:pPr lvl="1"/>
            <a:r>
              <a:rPr lang="en-US" sz="1800" dirty="0"/>
              <a:t>Increase area size by 1 after each idle step</a:t>
            </a:r>
          </a:p>
          <a:p>
            <a:pPr lvl="1"/>
            <a:r>
              <a:rPr lang="en-US" sz="1800" dirty="0"/>
              <a:t>Decrease area size by half (round up) after a collision</a:t>
            </a:r>
          </a:p>
          <a:p>
            <a:endParaRPr lang="en-US" dirty="0"/>
          </a:p>
        </p:txBody>
      </p:sp>
      <p:sp>
        <p:nvSpPr>
          <p:cNvPr id="3" name="Title 2">
            <a:extLst>
              <a:ext uri="{FF2B5EF4-FFF2-40B4-BE49-F238E27FC236}">
                <a16:creationId xmlns:a16="http://schemas.microsoft.com/office/drawing/2014/main" id="{74189D33-7E36-47C0-BDF6-CC2DDB26AB5E}"/>
              </a:ext>
            </a:extLst>
          </p:cNvPr>
          <p:cNvSpPr>
            <a:spLocks noGrp="1"/>
          </p:cNvSpPr>
          <p:nvPr>
            <p:ph type="title"/>
          </p:nvPr>
        </p:nvSpPr>
        <p:spPr/>
        <p:txBody>
          <a:bodyPr/>
          <a:lstStyle/>
          <a:p>
            <a:r>
              <a:rPr lang="en-US" i="1" dirty="0"/>
              <a:t>Fuzzy-Token</a:t>
            </a:r>
            <a:r>
              <a:rPr lang="en-US" dirty="0"/>
              <a:t>: Example (2/2)</a:t>
            </a:r>
          </a:p>
        </p:txBody>
      </p:sp>
      <p:sp>
        <p:nvSpPr>
          <p:cNvPr id="4" name="Date Placeholder 3">
            <a:extLst>
              <a:ext uri="{FF2B5EF4-FFF2-40B4-BE49-F238E27FC236}">
                <a16:creationId xmlns:a16="http://schemas.microsoft.com/office/drawing/2014/main" id="{69DC5E28-21D1-4306-BEB7-E69C1B2D087B}"/>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A51C2302-A09C-4E2F-890B-C10E552DCD8E}"/>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C113FB5E-3D76-4628-9C61-D50C103F5B1A}"/>
              </a:ext>
            </a:extLst>
          </p:cNvPr>
          <p:cNvSpPr>
            <a:spLocks noGrp="1"/>
          </p:cNvSpPr>
          <p:nvPr>
            <p:ph type="sldNum" sz="quarter" idx="12"/>
          </p:nvPr>
        </p:nvSpPr>
        <p:spPr/>
        <p:txBody>
          <a:bodyPr/>
          <a:lstStyle/>
          <a:p>
            <a:fld id="{22DECF6A-13F7-418C-BBFC-95033FFCD5F1}" type="slidenum">
              <a:rPr lang="en-US" noProof="1" smtClean="0"/>
              <a:pPr/>
              <a:t>14</a:t>
            </a:fld>
            <a:endParaRPr lang="en-US" noProof="1"/>
          </a:p>
        </p:txBody>
      </p:sp>
      <p:pic>
        <p:nvPicPr>
          <p:cNvPr id="11" name="Picture 10">
            <a:extLst>
              <a:ext uri="{FF2B5EF4-FFF2-40B4-BE49-F238E27FC236}">
                <a16:creationId xmlns:a16="http://schemas.microsoft.com/office/drawing/2014/main" id="{88309027-B2B7-47F8-BAC1-A0C56060B460}"/>
              </a:ext>
            </a:extLst>
          </p:cNvPr>
          <p:cNvPicPr>
            <a:picLocks noChangeAspect="1"/>
          </p:cNvPicPr>
          <p:nvPr/>
        </p:nvPicPr>
        <p:blipFill>
          <a:blip r:embed="rId5"/>
          <a:stretch>
            <a:fillRect/>
          </a:stretch>
        </p:blipFill>
        <p:spPr>
          <a:xfrm>
            <a:off x="2016684" y="2983015"/>
            <a:ext cx="5465269" cy="1761246"/>
          </a:xfrm>
          <a:prstGeom prst="rect">
            <a:avLst/>
          </a:prstGeom>
        </p:spPr>
      </p:pic>
      <p:pic>
        <p:nvPicPr>
          <p:cNvPr id="17" name="Audio 16">
            <a:hlinkClick r:id="" action="ppaction://media"/>
            <a:extLst>
              <a:ext uri="{FF2B5EF4-FFF2-40B4-BE49-F238E27FC236}">
                <a16:creationId xmlns:a16="http://schemas.microsoft.com/office/drawing/2014/main" id="{CC368705-6333-4006-A470-25D510CADD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34478029"/>
      </p:ext>
    </p:extLst>
  </p:cSld>
  <p:clrMapOvr>
    <a:masterClrMapping/>
  </p:clrMapOvr>
  <mc:AlternateContent xmlns:mc="http://schemas.openxmlformats.org/markup-compatibility/2006">
    <mc:Choice xmlns:p14="http://schemas.microsoft.com/office/powerpoint/2010/main" Requires="p14">
      <p:transition spd="slow" p14:dur="2000" advTm="35504"/>
    </mc:Choice>
    <mc:Fallback>
      <p:transition spd="slow" advTm="3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F8D6A7-7B3D-4C0F-A879-E7108E57A7B0}"/>
              </a:ext>
            </a:extLst>
          </p:cNvPr>
          <p:cNvSpPr>
            <a:spLocks noGrp="1"/>
          </p:cNvSpPr>
          <p:nvPr>
            <p:ph idx="1"/>
          </p:nvPr>
        </p:nvSpPr>
        <p:spPr/>
        <p:txBody>
          <a:bodyPr/>
          <a:lstStyle/>
          <a:p>
            <a:r>
              <a:rPr lang="en-US" sz="2000" dirty="0">
                <a:cs typeface="Calibri"/>
              </a:rPr>
              <a:t>Synthetic traffic latency</a:t>
            </a:r>
          </a:p>
          <a:p>
            <a:pPr lvl="1">
              <a:buFont typeface="Wingdings" panose="05000000000000000000" pitchFamily="2" charset="2"/>
              <a:buChar char="ü"/>
            </a:pPr>
            <a:r>
              <a:rPr lang="en-US" sz="1800" dirty="0">
                <a:cs typeface="Calibri"/>
              </a:rPr>
              <a:t>As good as BRS at low loads (fully open </a:t>
            </a:r>
            <a:r>
              <a:rPr lang="en-US" sz="1800" i="1" dirty="0">
                <a:cs typeface="Calibri"/>
              </a:rPr>
              <a:t>Fuzzy Area</a:t>
            </a:r>
            <a:r>
              <a:rPr lang="en-US" sz="1800" dirty="0">
                <a:cs typeface="Calibri"/>
              </a:rPr>
              <a:t>, transmit immediately)</a:t>
            </a:r>
          </a:p>
          <a:p>
            <a:pPr lvl="1">
              <a:buFont typeface="Wingdings" panose="05000000000000000000" pitchFamily="2" charset="2"/>
              <a:buChar char="ü"/>
            </a:pPr>
            <a:r>
              <a:rPr lang="en-US" sz="1800" dirty="0">
                <a:cs typeface="Calibri"/>
              </a:rPr>
              <a:t>Almost as good as Token at high loads (very small </a:t>
            </a:r>
            <a:r>
              <a:rPr lang="en-US" sz="1800" i="1" dirty="0">
                <a:cs typeface="Calibri"/>
              </a:rPr>
              <a:t>Fuzzy Area</a:t>
            </a:r>
            <a:r>
              <a:rPr lang="en-US" sz="1800" dirty="0">
                <a:cs typeface="Calibri"/>
              </a:rPr>
              <a:t>, mostly Token Holder is the only one that can transmit)</a:t>
            </a:r>
          </a:p>
          <a:p>
            <a:pPr lvl="1">
              <a:buFont typeface="Wingdings" panose="05000000000000000000" pitchFamily="2" charset="2"/>
              <a:buChar char="ü"/>
            </a:pPr>
            <a:r>
              <a:rPr lang="en-US" sz="1800" dirty="0">
                <a:cs typeface="Calibri"/>
              </a:rPr>
              <a:t>Dynamic and fast adaptation from one behavior to another as load changes</a:t>
            </a:r>
            <a:endParaRPr lang="en-US" sz="1200" dirty="0">
              <a:cs typeface="Calibri"/>
            </a:endParaRPr>
          </a:p>
          <a:p>
            <a:endParaRPr lang="en-US" dirty="0"/>
          </a:p>
        </p:txBody>
      </p:sp>
      <p:sp>
        <p:nvSpPr>
          <p:cNvPr id="3" name="Title 2">
            <a:extLst>
              <a:ext uri="{FF2B5EF4-FFF2-40B4-BE49-F238E27FC236}">
                <a16:creationId xmlns:a16="http://schemas.microsoft.com/office/drawing/2014/main" id="{5552E0D1-FA07-4EB0-88B7-0A370E831171}"/>
              </a:ext>
            </a:extLst>
          </p:cNvPr>
          <p:cNvSpPr>
            <a:spLocks noGrp="1"/>
          </p:cNvSpPr>
          <p:nvPr>
            <p:ph type="title"/>
          </p:nvPr>
        </p:nvSpPr>
        <p:spPr/>
        <p:txBody>
          <a:bodyPr/>
          <a:lstStyle/>
          <a:p>
            <a:r>
              <a:rPr lang="en-US" i="1" dirty="0"/>
              <a:t>Fuzzy-Token</a:t>
            </a:r>
            <a:r>
              <a:rPr lang="en-US" dirty="0"/>
              <a:t>: Evaluation (1/2)</a:t>
            </a:r>
            <a:endParaRPr lang="en-US" i="1" dirty="0"/>
          </a:p>
        </p:txBody>
      </p:sp>
      <p:sp>
        <p:nvSpPr>
          <p:cNvPr id="4" name="Date Placeholder 3">
            <a:extLst>
              <a:ext uri="{FF2B5EF4-FFF2-40B4-BE49-F238E27FC236}">
                <a16:creationId xmlns:a16="http://schemas.microsoft.com/office/drawing/2014/main" id="{92CA545E-9BD8-4FB7-B531-E2BE9A50BE5E}"/>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2F3948AA-F4CD-4C4E-91AD-BCBE10BBD055}"/>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5B6653F9-5669-4DFE-99AA-0489935F97DA}"/>
              </a:ext>
            </a:extLst>
          </p:cNvPr>
          <p:cNvSpPr>
            <a:spLocks noGrp="1"/>
          </p:cNvSpPr>
          <p:nvPr>
            <p:ph type="sldNum" sz="quarter" idx="12"/>
          </p:nvPr>
        </p:nvSpPr>
        <p:spPr/>
        <p:txBody>
          <a:bodyPr/>
          <a:lstStyle/>
          <a:p>
            <a:fld id="{22DECF6A-13F7-418C-BBFC-95033FFCD5F1}" type="slidenum">
              <a:rPr lang="en-US" noProof="1" smtClean="0"/>
              <a:pPr/>
              <a:t>15</a:t>
            </a:fld>
            <a:endParaRPr lang="en-US" noProof="1"/>
          </a:p>
        </p:txBody>
      </p:sp>
      <p:pic>
        <p:nvPicPr>
          <p:cNvPr id="9" name="Picture 8">
            <a:extLst>
              <a:ext uri="{FF2B5EF4-FFF2-40B4-BE49-F238E27FC236}">
                <a16:creationId xmlns:a16="http://schemas.microsoft.com/office/drawing/2014/main" id="{AD92B84B-4C69-4E9A-9EB8-F65947E2624D}"/>
              </a:ext>
            </a:extLst>
          </p:cNvPr>
          <p:cNvPicPr>
            <a:picLocks noChangeAspect="1"/>
          </p:cNvPicPr>
          <p:nvPr/>
        </p:nvPicPr>
        <p:blipFill>
          <a:blip r:embed="rId5"/>
          <a:stretch>
            <a:fillRect/>
          </a:stretch>
        </p:blipFill>
        <p:spPr>
          <a:xfrm>
            <a:off x="5348746" y="2998014"/>
            <a:ext cx="1494161" cy="425421"/>
          </a:xfrm>
          <a:prstGeom prst="rect">
            <a:avLst/>
          </a:prstGeom>
        </p:spPr>
      </p:pic>
      <p:pic>
        <p:nvPicPr>
          <p:cNvPr id="13" name="Picture 12">
            <a:extLst>
              <a:ext uri="{FF2B5EF4-FFF2-40B4-BE49-F238E27FC236}">
                <a16:creationId xmlns:a16="http://schemas.microsoft.com/office/drawing/2014/main" id="{B9DA2F44-5ADF-44F5-8B2B-7D25FB5BE46D}"/>
              </a:ext>
            </a:extLst>
          </p:cNvPr>
          <p:cNvPicPr>
            <a:picLocks noChangeAspect="1"/>
          </p:cNvPicPr>
          <p:nvPr/>
        </p:nvPicPr>
        <p:blipFill>
          <a:blip r:embed="rId6"/>
          <a:stretch>
            <a:fillRect/>
          </a:stretch>
        </p:blipFill>
        <p:spPr>
          <a:xfrm>
            <a:off x="2422643" y="2921738"/>
            <a:ext cx="2928033" cy="1412058"/>
          </a:xfrm>
          <a:prstGeom prst="rect">
            <a:avLst/>
          </a:prstGeom>
        </p:spPr>
      </p:pic>
      <p:pic>
        <p:nvPicPr>
          <p:cNvPr id="29" name="Audio 28">
            <a:hlinkClick r:id="" action="ppaction://media"/>
            <a:extLst>
              <a:ext uri="{FF2B5EF4-FFF2-40B4-BE49-F238E27FC236}">
                <a16:creationId xmlns:a16="http://schemas.microsoft.com/office/drawing/2014/main" id="{39291012-0348-4738-B8E5-9DD347EE7F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5799563"/>
      </p:ext>
    </p:extLst>
  </p:cSld>
  <p:clrMapOvr>
    <a:masterClrMapping/>
  </p:clrMapOvr>
  <mc:AlternateContent xmlns:mc="http://schemas.openxmlformats.org/markup-compatibility/2006">
    <mc:Choice xmlns:p14="http://schemas.microsoft.com/office/powerpoint/2010/main" Requires="p14">
      <p:transition spd="slow" p14:dur="2000" advTm="23554"/>
    </mc:Choice>
    <mc:Fallback>
      <p:transition spd="slow" advTm="23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F8D6A7-7B3D-4C0F-A879-E7108E57A7B0}"/>
              </a:ext>
            </a:extLst>
          </p:cNvPr>
          <p:cNvSpPr>
            <a:spLocks noGrp="1"/>
          </p:cNvSpPr>
          <p:nvPr>
            <p:ph idx="1"/>
          </p:nvPr>
        </p:nvSpPr>
        <p:spPr/>
        <p:txBody>
          <a:bodyPr/>
          <a:lstStyle/>
          <a:p>
            <a:r>
              <a:rPr lang="en-US" sz="2000" dirty="0"/>
              <a:t>Real applications</a:t>
            </a:r>
          </a:p>
          <a:p>
            <a:pPr lvl="1"/>
            <a:r>
              <a:rPr lang="en-US" sz="1800" dirty="0">
                <a:cs typeface="Calibri"/>
              </a:rPr>
              <a:t>We obtain latency statistics from Multi2Sim on a 64-core chip</a:t>
            </a:r>
          </a:p>
          <a:p>
            <a:pPr lvl="1"/>
            <a:r>
              <a:rPr lang="en-US" sz="1800" dirty="0">
                <a:cs typeface="Calibri"/>
              </a:rPr>
              <a:t>Benchmarks from PARSEC and CRONO suites</a:t>
            </a:r>
          </a:p>
          <a:p>
            <a:pPr lvl="1">
              <a:buFont typeface="Wingdings" panose="05000000000000000000" pitchFamily="2" charset="2"/>
              <a:buChar char="ü"/>
            </a:pPr>
            <a:r>
              <a:rPr lang="en-US" sz="1800" dirty="0">
                <a:cs typeface="Calibri"/>
              </a:rPr>
              <a:t>Fuzzy-Token provides latency among the lowest of 3 protocols</a:t>
            </a:r>
          </a:p>
          <a:p>
            <a:pPr lvl="1">
              <a:buFont typeface="Wingdings" panose="05000000000000000000" pitchFamily="2" charset="2"/>
              <a:buChar char="ü"/>
            </a:pPr>
            <a:r>
              <a:rPr lang="en-US" sz="1800" dirty="0">
                <a:cs typeface="Calibri"/>
              </a:rPr>
              <a:t>4.4x lower latency than BRS, and 2.6x lower than Token </a:t>
            </a:r>
            <a:endParaRPr lang="en-US" sz="2000" dirty="0">
              <a:cs typeface="Calibri"/>
            </a:endParaRPr>
          </a:p>
          <a:p>
            <a:pPr marL="0" indent="0">
              <a:buNone/>
            </a:pPr>
            <a:endParaRPr lang="en-US" dirty="0"/>
          </a:p>
        </p:txBody>
      </p:sp>
      <p:sp>
        <p:nvSpPr>
          <p:cNvPr id="3" name="Title 2">
            <a:extLst>
              <a:ext uri="{FF2B5EF4-FFF2-40B4-BE49-F238E27FC236}">
                <a16:creationId xmlns:a16="http://schemas.microsoft.com/office/drawing/2014/main" id="{5552E0D1-FA07-4EB0-88B7-0A370E831171}"/>
              </a:ext>
            </a:extLst>
          </p:cNvPr>
          <p:cNvSpPr>
            <a:spLocks noGrp="1"/>
          </p:cNvSpPr>
          <p:nvPr>
            <p:ph type="title"/>
          </p:nvPr>
        </p:nvSpPr>
        <p:spPr/>
        <p:txBody>
          <a:bodyPr/>
          <a:lstStyle/>
          <a:p>
            <a:r>
              <a:rPr lang="en-US" i="1" dirty="0"/>
              <a:t>Fuzzy-Token</a:t>
            </a:r>
            <a:r>
              <a:rPr lang="en-US" dirty="0"/>
              <a:t>: Evaluation (2/2)</a:t>
            </a:r>
            <a:endParaRPr lang="en-US" i="1" dirty="0"/>
          </a:p>
        </p:txBody>
      </p:sp>
      <p:sp>
        <p:nvSpPr>
          <p:cNvPr id="4" name="Date Placeholder 3">
            <a:extLst>
              <a:ext uri="{FF2B5EF4-FFF2-40B4-BE49-F238E27FC236}">
                <a16:creationId xmlns:a16="http://schemas.microsoft.com/office/drawing/2014/main" id="{92CA545E-9BD8-4FB7-B531-E2BE9A50BE5E}"/>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2F3948AA-F4CD-4C4E-91AD-BCBE10BBD055}"/>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5B6653F9-5669-4DFE-99AA-0489935F97DA}"/>
              </a:ext>
            </a:extLst>
          </p:cNvPr>
          <p:cNvSpPr>
            <a:spLocks noGrp="1"/>
          </p:cNvSpPr>
          <p:nvPr>
            <p:ph type="sldNum" sz="quarter" idx="12"/>
          </p:nvPr>
        </p:nvSpPr>
        <p:spPr/>
        <p:txBody>
          <a:bodyPr/>
          <a:lstStyle/>
          <a:p>
            <a:fld id="{22DECF6A-13F7-418C-BBFC-95033FFCD5F1}" type="slidenum">
              <a:rPr lang="en-US" noProof="1" smtClean="0"/>
              <a:pPr/>
              <a:t>16</a:t>
            </a:fld>
            <a:endParaRPr lang="en-US" noProof="1"/>
          </a:p>
        </p:txBody>
      </p:sp>
      <p:pic>
        <p:nvPicPr>
          <p:cNvPr id="9" name="Picture 8">
            <a:extLst>
              <a:ext uri="{FF2B5EF4-FFF2-40B4-BE49-F238E27FC236}">
                <a16:creationId xmlns:a16="http://schemas.microsoft.com/office/drawing/2014/main" id="{C630365F-AB4B-42B5-B73C-2B2A15EE8E8C}"/>
              </a:ext>
            </a:extLst>
          </p:cNvPr>
          <p:cNvPicPr>
            <a:picLocks noChangeAspect="1"/>
          </p:cNvPicPr>
          <p:nvPr/>
        </p:nvPicPr>
        <p:blipFill>
          <a:blip r:embed="rId5"/>
          <a:stretch>
            <a:fillRect/>
          </a:stretch>
        </p:blipFill>
        <p:spPr>
          <a:xfrm>
            <a:off x="1885848" y="2738229"/>
            <a:ext cx="5362575" cy="1772959"/>
          </a:xfrm>
          <a:prstGeom prst="rect">
            <a:avLst/>
          </a:prstGeom>
        </p:spPr>
      </p:pic>
      <p:pic>
        <p:nvPicPr>
          <p:cNvPr id="20" name="Audio 19">
            <a:hlinkClick r:id="" action="ppaction://media"/>
            <a:extLst>
              <a:ext uri="{FF2B5EF4-FFF2-40B4-BE49-F238E27FC236}">
                <a16:creationId xmlns:a16="http://schemas.microsoft.com/office/drawing/2014/main" id="{E25A9FCB-E06D-4ADC-AA66-BEA890380B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20809693"/>
      </p:ext>
    </p:extLst>
  </p:cSld>
  <p:clrMapOvr>
    <a:masterClrMapping/>
  </p:clrMapOvr>
  <mc:AlternateContent xmlns:mc="http://schemas.openxmlformats.org/markup-compatibility/2006">
    <mc:Choice xmlns:p14="http://schemas.microsoft.com/office/powerpoint/2010/main" Requires="p14">
      <p:transition spd="slow" p14:dur="2000" advTm="25023"/>
    </mc:Choice>
    <mc:Fallback>
      <p:transition spd="slow" advTm="25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D41938-D931-466A-9BE2-4DAE75D75F94}"/>
              </a:ext>
            </a:extLst>
          </p:cNvPr>
          <p:cNvSpPr>
            <a:spLocks noGrp="1"/>
          </p:cNvSpPr>
          <p:nvPr>
            <p:ph idx="1"/>
          </p:nvPr>
        </p:nvSpPr>
        <p:spPr/>
        <p:txBody>
          <a:bodyPr/>
          <a:lstStyle/>
          <a:p>
            <a:r>
              <a:rPr lang="en-US" dirty="0"/>
              <a:t>Design decisions</a:t>
            </a:r>
          </a:p>
          <a:p>
            <a:r>
              <a:rPr lang="en-US" dirty="0"/>
              <a:t>Related work</a:t>
            </a:r>
          </a:p>
          <a:p>
            <a:r>
              <a:rPr lang="en-US" dirty="0"/>
              <a:t>Further analysis on…</a:t>
            </a:r>
          </a:p>
          <a:p>
            <a:pPr lvl="1"/>
            <a:r>
              <a:rPr lang="en-US" dirty="0"/>
              <a:t>Tail latency</a:t>
            </a:r>
          </a:p>
          <a:p>
            <a:pPr lvl="1"/>
            <a:r>
              <a:rPr lang="en-US" dirty="0"/>
              <a:t>Hotspot traffic</a:t>
            </a:r>
          </a:p>
          <a:p>
            <a:pPr lvl="1"/>
            <a:r>
              <a:rPr lang="en-US" dirty="0" err="1"/>
              <a:t>Bursty</a:t>
            </a:r>
            <a:r>
              <a:rPr lang="en-US" dirty="0"/>
              <a:t> traffic</a:t>
            </a:r>
          </a:p>
          <a:p>
            <a:pPr lvl="1"/>
            <a:r>
              <a:rPr lang="en-US" dirty="0"/>
              <a:t>Throughput</a:t>
            </a:r>
          </a:p>
          <a:p>
            <a:pPr lvl="1"/>
            <a:r>
              <a:rPr lang="en-US" dirty="0"/>
              <a:t>Energy consumption</a:t>
            </a:r>
          </a:p>
          <a:p>
            <a:endParaRPr lang="en-US" dirty="0"/>
          </a:p>
        </p:txBody>
      </p:sp>
      <p:sp>
        <p:nvSpPr>
          <p:cNvPr id="3" name="Title 2">
            <a:extLst>
              <a:ext uri="{FF2B5EF4-FFF2-40B4-BE49-F238E27FC236}">
                <a16:creationId xmlns:a16="http://schemas.microsoft.com/office/drawing/2014/main" id="{4628C4A7-4CEB-41AD-A236-8A8E62DAED64}"/>
              </a:ext>
            </a:extLst>
          </p:cNvPr>
          <p:cNvSpPr>
            <a:spLocks noGrp="1"/>
          </p:cNvSpPr>
          <p:nvPr>
            <p:ph type="title"/>
          </p:nvPr>
        </p:nvSpPr>
        <p:spPr/>
        <p:txBody>
          <a:bodyPr/>
          <a:lstStyle/>
          <a:p>
            <a:r>
              <a:rPr lang="en-US" i="1" dirty="0"/>
              <a:t>Fuzzy-Token</a:t>
            </a:r>
            <a:r>
              <a:rPr lang="en-US" dirty="0"/>
              <a:t>: Also in the Paper…</a:t>
            </a:r>
            <a:endParaRPr lang="en-US" i="1" dirty="0"/>
          </a:p>
        </p:txBody>
      </p:sp>
      <p:sp>
        <p:nvSpPr>
          <p:cNvPr id="4" name="Date Placeholder 3">
            <a:extLst>
              <a:ext uri="{FF2B5EF4-FFF2-40B4-BE49-F238E27FC236}">
                <a16:creationId xmlns:a16="http://schemas.microsoft.com/office/drawing/2014/main" id="{A7D233CD-7D89-4088-BEE7-CCA188124E36}"/>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FE188205-90DD-4803-8EA2-EF0EDDD80239}"/>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B4F5ABAC-BBB4-4C12-8116-9585386031C7}"/>
              </a:ext>
            </a:extLst>
          </p:cNvPr>
          <p:cNvSpPr>
            <a:spLocks noGrp="1"/>
          </p:cNvSpPr>
          <p:nvPr>
            <p:ph type="sldNum" sz="quarter" idx="12"/>
          </p:nvPr>
        </p:nvSpPr>
        <p:spPr/>
        <p:txBody>
          <a:bodyPr/>
          <a:lstStyle/>
          <a:p>
            <a:fld id="{22DECF6A-13F7-418C-BBFC-95033FFCD5F1}" type="slidenum">
              <a:rPr lang="en-US" noProof="1" smtClean="0"/>
              <a:pPr/>
              <a:t>17</a:t>
            </a:fld>
            <a:endParaRPr lang="en-US" noProof="1"/>
          </a:p>
        </p:txBody>
      </p:sp>
      <p:pic>
        <p:nvPicPr>
          <p:cNvPr id="9" name="Audio 8">
            <a:hlinkClick r:id="" action="ppaction://media"/>
            <a:extLst>
              <a:ext uri="{FF2B5EF4-FFF2-40B4-BE49-F238E27FC236}">
                <a16:creationId xmlns:a16="http://schemas.microsoft.com/office/drawing/2014/main" id="{337FA99E-81EE-4499-881F-DC79F81A8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39681911"/>
      </p:ext>
    </p:extLst>
  </p:cSld>
  <p:clrMapOvr>
    <a:masterClrMapping/>
  </p:clrMapOvr>
  <mc:AlternateContent xmlns:mc="http://schemas.openxmlformats.org/markup-compatibility/2006">
    <mc:Choice xmlns:p14="http://schemas.microsoft.com/office/powerpoint/2010/main" Requires="p14">
      <p:transition spd="slow" p14:dur="2000" advTm="13311"/>
    </mc:Choice>
    <mc:Fallback>
      <p:transition spd="slow" advTm="1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7A018-CB0E-4152-8D4C-5085E7EB35E7}"/>
              </a:ext>
            </a:extLst>
          </p:cNvPr>
          <p:cNvSpPr>
            <a:spLocks noGrp="1"/>
          </p:cNvSpPr>
          <p:nvPr>
            <p:ph idx="1"/>
          </p:nvPr>
        </p:nvSpPr>
        <p:spPr>
          <a:xfrm>
            <a:off x="336499" y="1016813"/>
            <a:ext cx="8671314" cy="3615910"/>
          </a:xfrm>
        </p:spPr>
        <p:txBody>
          <a:bodyPr>
            <a:normAutofit/>
          </a:bodyPr>
          <a:lstStyle/>
          <a:p>
            <a:r>
              <a:rPr lang="en-US" sz="1800" dirty="0">
                <a:cs typeface="Calibri"/>
              </a:rPr>
              <a:t>Hybrid approach combines pros of both token-passing and random-access protocols</a:t>
            </a:r>
          </a:p>
          <a:p>
            <a:pPr lvl="1">
              <a:buFont typeface="Wingdings" panose="05000000000000000000" pitchFamily="2" charset="2"/>
              <a:buChar char="ü"/>
            </a:pPr>
            <a:r>
              <a:rPr lang="en-US" sz="1600" dirty="0">
                <a:solidFill>
                  <a:schemeClr val="accent6"/>
                </a:solidFill>
                <a:cs typeface="Calibri"/>
              </a:rPr>
              <a:t>Low latency at low loads (random-access mode)</a:t>
            </a:r>
          </a:p>
          <a:p>
            <a:pPr lvl="1">
              <a:buFont typeface="Wingdings" panose="05000000000000000000" pitchFamily="2" charset="2"/>
              <a:buChar char="ü"/>
            </a:pPr>
            <a:r>
              <a:rPr lang="en-US" sz="1600" dirty="0">
                <a:solidFill>
                  <a:schemeClr val="accent6"/>
                </a:solidFill>
                <a:cs typeface="Calibri"/>
              </a:rPr>
              <a:t>Low latency and collision-free at high loads (token-passing mode)</a:t>
            </a:r>
          </a:p>
          <a:p>
            <a:r>
              <a:rPr lang="en-US" sz="1800" dirty="0">
                <a:cs typeface="Calibri"/>
              </a:rPr>
              <a:t>Run both random-access and token-passing methods simultaneously</a:t>
            </a:r>
          </a:p>
          <a:p>
            <a:pPr lvl="1">
              <a:buFont typeface="Wingdings" panose="05000000000000000000" pitchFamily="2" charset="2"/>
              <a:buChar char="ü"/>
            </a:pPr>
            <a:r>
              <a:rPr lang="en-US" sz="1600" dirty="0">
                <a:solidFill>
                  <a:schemeClr val="accent6"/>
                </a:solidFill>
                <a:cs typeface="Calibri"/>
              </a:rPr>
              <a:t>Token is always passed to ensure fairness among nodes</a:t>
            </a:r>
          </a:p>
          <a:p>
            <a:pPr lvl="1">
              <a:buFont typeface="Wingdings" panose="05000000000000000000" pitchFamily="2" charset="2"/>
              <a:buChar char="ü"/>
            </a:pPr>
            <a:r>
              <a:rPr lang="en-US" sz="1600" dirty="0">
                <a:solidFill>
                  <a:schemeClr val="accent6"/>
                </a:solidFill>
                <a:cs typeface="Calibri"/>
              </a:rPr>
              <a:t>Protocol reacts immediately after traffic changes (mode change + </a:t>
            </a:r>
            <a:r>
              <a:rPr lang="en-US" sz="1600" i="1" dirty="0">
                <a:solidFill>
                  <a:schemeClr val="accent6"/>
                </a:solidFill>
                <a:cs typeface="Calibri"/>
              </a:rPr>
              <a:t>Fuzzy Area </a:t>
            </a:r>
            <a:r>
              <a:rPr lang="en-US" sz="1600" dirty="0">
                <a:solidFill>
                  <a:schemeClr val="accent6"/>
                </a:solidFill>
                <a:cs typeface="Calibri"/>
              </a:rPr>
              <a:t>update)</a:t>
            </a:r>
            <a:endParaRPr lang="en-US" sz="1800" dirty="0">
              <a:cs typeface="Calibri"/>
            </a:endParaRPr>
          </a:p>
          <a:p>
            <a:r>
              <a:rPr lang="en-US" sz="1800" dirty="0">
                <a:cs typeface="Calibri"/>
              </a:rPr>
              <a:t>All transceivers see same consistent view of wireless channel</a:t>
            </a:r>
          </a:p>
          <a:p>
            <a:pPr lvl="1">
              <a:buFont typeface="Wingdings" panose="05000000000000000000" pitchFamily="2" charset="2"/>
              <a:buChar char="ü"/>
            </a:pPr>
            <a:r>
              <a:rPr lang="en-US" sz="1600" dirty="0">
                <a:solidFill>
                  <a:schemeClr val="accent6"/>
                </a:solidFill>
              </a:rPr>
              <a:t>All nodes are synchronized and proceed in lockstep (no need for explicit messages)</a:t>
            </a:r>
          </a:p>
          <a:p>
            <a:r>
              <a:rPr lang="en-US" sz="1800" dirty="0">
                <a:cs typeface="Calibri"/>
              </a:rPr>
              <a:t>Evaluation with a synthetic traffic model and real application traces shows </a:t>
            </a:r>
            <a:r>
              <a:rPr lang="en-US" sz="1800" i="1" dirty="0">
                <a:cs typeface="Calibri"/>
              </a:rPr>
              <a:t>Fuzzy-Token </a:t>
            </a:r>
            <a:r>
              <a:rPr lang="en-US" sz="1800" dirty="0">
                <a:cs typeface="Calibri"/>
              </a:rPr>
              <a:t>achieves lowest latency than baseline protocols in many different scenarios</a:t>
            </a:r>
          </a:p>
          <a:p>
            <a:pPr lvl="1">
              <a:buFont typeface="Wingdings" panose="05000000000000000000" pitchFamily="2" charset="2"/>
              <a:buChar char="ü"/>
            </a:pPr>
            <a:r>
              <a:rPr lang="en-US" sz="1600" dirty="0">
                <a:solidFill>
                  <a:schemeClr val="accent6"/>
                </a:solidFill>
                <a:cs typeface="Calibri"/>
              </a:rPr>
              <a:t>Low/High loads</a:t>
            </a:r>
          </a:p>
          <a:p>
            <a:pPr lvl="1">
              <a:buFont typeface="Wingdings" panose="05000000000000000000" pitchFamily="2" charset="2"/>
              <a:buChar char="ü"/>
            </a:pPr>
            <a:r>
              <a:rPr lang="en-US" sz="1600" dirty="0">
                <a:solidFill>
                  <a:schemeClr val="accent6"/>
                </a:solidFill>
                <a:cs typeface="Calibri"/>
              </a:rPr>
              <a:t>Hotspot/</a:t>
            </a:r>
            <a:r>
              <a:rPr lang="en-US" sz="1600" dirty="0" err="1">
                <a:solidFill>
                  <a:schemeClr val="accent6"/>
                </a:solidFill>
                <a:cs typeface="Calibri"/>
              </a:rPr>
              <a:t>Bursty</a:t>
            </a:r>
            <a:r>
              <a:rPr lang="en-US" sz="1600" dirty="0">
                <a:solidFill>
                  <a:schemeClr val="accent6"/>
                </a:solidFill>
                <a:cs typeface="Calibri"/>
              </a:rPr>
              <a:t> traffic</a:t>
            </a:r>
          </a:p>
          <a:p>
            <a:pPr lvl="1">
              <a:buFont typeface="Wingdings" panose="05000000000000000000" pitchFamily="2" charset="2"/>
              <a:buChar char="ü"/>
            </a:pPr>
            <a:endParaRPr lang="en-US" sz="1600" dirty="0">
              <a:solidFill>
                <a:schemeClr val="accent6"/>
              </a:solidFill>
              <a:cs typeface="Calibri"/>
            </a:endParaRPr>
          </a:p>
        </p:txBody>
      </p:sp>
      <p:sp>
        <p:nvSpPr>
          <p:cNvPr id="3" name="Title 2">
            <a:extLst>
              <a:ext uri="{FF2B5EF4-FFF2-40B4-BE49-F238E27FC236}">
                <a16:creationId xmlns:a16="http://schemas.microsoft.com/office/drawing/2014/main" id="{49BADD57-16A0-489A-9598-C6EBEDF275F9}"/>
              </a:ext>
            </a:extLst>
          </p:cNvPr>
          <p:cNvSpPr>
            <a:spLocks noGrp="1"/>
          </p:cNvSpPr>
          <p:nvPr>
            <p:ph type="title"/>
          </p:nvPr>
        </p:nvSpPr>
        <p:spPr/>
        <p:txBody>
          <a:bodyPr/>
          <a:lstStyle/>
          <a:p>
            <a:r>
              <a:rPr lang="en-US" i="1" dirty="0"/>
              <a:t>Fuzzy-Token</a:t>
            </a:r>
            <a:r>
              <a:rPr lang="en-US" dirty="0"/>
              <a:t>: Conclusions</a:t>
            </a:r>
            <a:endParaRPr lang="en-US" i="1" dirty="0"/>
          </a:p>
        </p:txBody>
      </p:sp>
      <p:sp>
        <p:nvSpPr>
          <p:cNvPr id="4" name="Date Placeholder 3">
            <a:extLst>
              <a:ext uri="{FF2B5EF4-FFF2-40B4-BE49-F238E27FC236}">
                <a16:creationId xmlns:a16="http://schemas.microsoft.com/office/drawing/2014/main" id="{9F046ECC-1C5F-4118-8010-13A8E4238EB7}"/>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4B490713-C7F2-47D4-B970-494E53BD0797}"/>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8423C839-8325-4030-B2B6-2D805FFDE4D7}"/>
              </a:ext>
            </a:extLst>
          </p:cNvPr>
          <p:cNvSpPr>
            <a:spLocks noGrp="1"/>
          </p:cNvSpPr>
          <p:nvPr>
            <p:ph type="sldNum" sz="quarter" idx="12"/>
          </p:nvPr>
        </p:nvSpPr>
        <p:spPr/>
        <p:txBody>
          <a:bodyPr/>
          <a:lstStyle/>
          <a:p>
            <a:fld id="{22DECF6A-13F7-418C-BBFC-95033FFCD5F1}" type="slidenum">
              <a:rPr lang="en-US" noProof="1" smtClean="0"/>
              <a:pPr/>
              <a:t>18</a:t>
            </a:fld>
            <a:endParaRPr lang="en-US" noProof="1"/>
          </a:p>
        </p:txBody>
      </p:sp>
      <p:sp>
        <p:nvSpPr>
          <p:cNvPr id="7" name="TextBox 6">
            <a:extLst>
              <a:ext uri="{FF2B5EF4-FFF2-40B4-BE49-F238E27FC236}">
                <a16:creationId xmlns:a16="http://schemas.microsoft.com/office/drawing/2014/main" id="{51A3EB7B-6E01-4BC3-B951-DE74462BAA8F}"/>
              </a:ext>
            </a:extLst>
          </p:cNvPr>
          <p:cNvSpPr txBox="1"/>
          <p:nvPr/>
        </p:nvSpPr>
        <p:spPr>
          <a:xfrm>
            <a:off x="6605081" y="59264"/>
            <a:ext cx="2402732" cy="646331"/>
          </a:xfrm>
          <a:prstGeom prst="rect">
            <a:avLst/>
          </a:prstGeom>
          <a:noFill/>
        </p:spPr>
        <p:txBody>
          <a:bodyPr wrap="square" rtlCol="0">
            <a:spAutoFit/>
          </a:bodyPr>
          <a:lstStyle/>
          <a:p>
            <a:r>
              <a:rPr lang="en-US" sz="3600" b="1" i="1" dirty="0">
                <a:solidFill>
                  <a:schemeClr val="accent4">
                    <a:lumMod val="60000"/>
                    <a:lumOff val="40000"/>
                  </a:schemeClr>
                </a:solidFill>
              </a:rPr>
              <a:t>Thank you!</a:t>
            </a:r>
            <a:endParaRPr lang="en-US" sz="3600" b="1" dirty="0">
              <a:solidFill>
                <a:schemeClr val="accent4">
                  <a:lumMod val="60000"/>
                  <a:lumOff val="40000"/>
                </a:schemeClr>
              </a:solidFill>
            </a:endParaRPr>
          </a:p>
        </p:txBody>
      </p:sp>
      <p:pic>
        <p:nvPicPr>
          <p:cNvPr id="19" name="Audio 18">
            <a:hlinkClick r:id="" action="ppaction://media"/>
            <a:extLst>
              <a:ext uri="{FF2B5EF4-FFF2-40B4-BE49-F238E27FC236}">
                <a16:creationId xmlns:a16="http://schemas.microsoft.com/office/drawing/2014/main" id="{756CA715-BA61-481D-B203-99D9726FAF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22664752"/>
      </p:ext>
    </p:extLst>
  </p:cSld>
  <p:clrMapOvr>
    <a:masterClrMapping/>
  </p:clrMapOvr>
  <mc:AlternateContent xmlns:mc="http://schemas.openxmlformats.org/markup-compatibility/2006">
    <mc:Choice xmlns:p14="http://schemas.microsoft.com/office/powerpoint/2010/main" Requires="p14">
      <p:transition spd="slow" p14:dur="2000" advTm="42498"/>
    </mc:Choice>
    <mc:Fallback>
      <p:transition spd="slow" advTm="4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83B5D0-C2C0-49F6-BBF8-AB1C705BF499}"/>
              </a:ext>
            </a:extLst>
          </p:cNvPr>
          <p:cNvSpPr>
            <a:spLocks noGrp="1"/>
          </p:cNvSpPr>
          <p:nvPr>
            <p:ph idx="1"/>
          </p:nvPr>
        </p:nvSpPr>
        <p:spPr/>
        <p:txBody>
          <a:bodyPr/>
          <a:lstStyle/>
          <a:p>
            <a:r>
              <a:rPr lang="de-DE" dirty="0"/>
              <a:t>Current trends are leading to larger manycores</a:t>
            </a:r>
          </a:p>
          <a:p>
            <a:r>
              <a:rPr lang="de-DE" dirty="0"/>
              <a:t>Wireless on-chip communication holds promise for the implementation of fast networks for these multiprocessors</a:t>
            </a:r>
          </a:p>
          <a:p>
            <a:r>
              <a:rPr lang="de-DE" dirty="0"/>
              <a:t>In complement of a wired NoC, wireless provides</a:t>
            </a:r>
          </a:p>
          <a:p>
            <a:pPr lvl="1"/>
            <a:r>
              <a:rPr lang="de-DE" dirty="0"/>
              <a:t>Low latency</a:t>
            </a:r>
          </a:p>
          <a:p>
            <a:pPr lvl="1"/>
            <a:r>
              <a:rPr lang="de-DE" dirty="0"/>
              <a:t>Natural broadcast capabilities</a:t>
            </a:r>
          </a:p>
          <a:p>
            <a:pPr lvl="1"/>
            <a:r>
              <a:rPr lang="de-DE" dirty="0"/>
              <a:t>Flexibility</a:t>
            </a:r>
          </a:p>
        </p:txBody>
      </p:sp>
      <p:sp>
        <p:nvSpPr>
          <p:cNvPr id="3" name="Title 2">
            <a:extLst>
              <a:ext uri="{FF2B5EF4-FFF2-40B4-BE49-F238E27FC236}">
                <a16:creationId xmlns:a16="http://schemas.microsoft.com/office/drawing/2014/main" id="{E8B4FF4C-161B-4A97-A177-DA5D5F7EA820}"/>
              </a:ext>
            </a:extLst>
          </p:cNvPr>
          <p:cNvSpPr>
            <a:spLocks noGrp="1"/>
          </p:cNvSpPr>
          <p:nvPr>
            <p:ph type="title"/>
          </p:nvPr>
        </p:nvSpPr>
        <p:spPr/>
        <p:txBody>
          <a:bodyPr/>
          <a:lstStyle/>
          <a:p>
            <a:r>
              <a:rPr lang="en-US" dirty="0"/>
              <a:t>Context</a:t>
            </a:r>
          </a:p>
        </p:txBody>
      </p:sp>
      <p:sp>
        <p:nvSpPr>
          <p:cNvPr id="4" name="Date Placeholder 3">
            <a:extLst>
              <a:ext uri="{FF2B5EF4-FFF2-40B4-BE49-F238E27FC236}">
                <a16:creationId xmlns:a16="http://schemas.microsoft.com/office/drawing/2014/main" id="{9DBA6545-6721-4777-B2FA-03769A2E57DA}"/>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4DDF6657-2FCD-47DA-8093-B31BBB6EB1F0}"/>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7E3E2911-5C62-47FA-8F7F-29B00F33F312}"/>
              </a:ext>
            </a:extLst>
          </p:cNvPr>
          <p:cNvSpPr>
            <a:spLocks noGrp="1"/>
          </p:cNvSpPr>
          <p:nvPr>
            <p:ph type="sldNum" sz="quarter" idx="12"/>
          </p:nvPr>
        </p:nvSpPr>
        <p:spPr/>
        <p:txBody>
          <a:bodyPr/>
          <a:lstStyle/>
          <a:p>
            <a:fld id="{22DECF6A-13F7-418C-BBFC-95033FFCD5F1}" type="slidenum">
              <a:rPr lang="en-US" noProof="1" smtClean="0"/>
              <a:pPr/>
              <a:t>2</a:t>
            </a:fld>
            <a:endParaRPr lang="en-US" noProof="1"/>
          </a:p>
        </p:txBody>
      </p:sp>
      <p:pic>
        <p:nvPicPr>
          <p:cNvPr id="8" name="Picture 7">
            <a:extLst>
              <a:ext uri="{FF2B5EF4-FFF2-40B4-BE49-F238E27FC236}">
                <a16:creationId xmlns:a16="http://schemas.microsoft.com/office/drawing/2014/main" id="{4F1EB578-6127-4B02-8372-5B23C2ED644E}"/>
              </a:ext>
            </a:extLst>
          </p:cNvPr>
          <p:cNvPicPr>
            <a:picLocks noChangeAspect="1"/>
          </p:cNvPicPr>
          <p:nvPr/>
        </p:nvPicPr>
        <p:blipFill>
          <a:blip r:embed="rId5"/>
          <a:stretch>
            <a:fillRect/>
          </a:stretch>
        </p:blipFill>
        <p:spPr>
          <a:xfrm>
            <a:off x="4541874" y="2893594"/>
            <a:ext cx="3989458" cy="1645503"/>
          </a:xfrm>
          <a:prstGeom prst="rect">
            <a:avLst/>
          </a:prstGeom>
        </p:spPr>
      </p:pic>
      <p:pic>
        <p:nvPicPr>
          <p:cNvPr id="16" name="Audio 15">
            <a:hlinkClick r:id="" action="ppaction://media"/>
            <a:extLst>
              <a:ext uri="{FF2B5EF4-FFF2-40B4-BE49-F238E27FC236}">
                <a16:creationId xmlns:a16="http://schemas.microsoft.com/office/drawing/2014/main" id="{E52F2326-630C-4CC2-A6AE-A2091CB665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49358188"/>
      </p:ext>
    </p:extLst>
  </p:cSld>
  <p:clrMapOvr>
    <a:masterClrMapping/>
  </p:clrMapOvr>
  <mc:AlternateContent xmlns:mc="http://schemas.openxmlformats.org/markup-compatibility/2006">
    <mc:Choice xmlns:p14="http://schemas.microsoft.com/office/powerpoint/2010/main" Requires="p14">
      <p:transition spd="slow" p14:dur="2000" advTm="20793"/>
    </mc:Choice>
    <mc:Fallback>
      <p:transition spd="slow" advTm="2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9546C2-DDD7-4EF1-88B0-665850470091}"/>
              </a:ext>
            </a:extLst>
          </p:cNvPr>
          <p:cNvSpPr>
            <a:spLocks noGrp="1"/>
          </p:cNvSpPr>
          <p:nvPr>
            <p:ph type="title"/>
          </p:nvPr>
        </p:nvSpPr>
        <p:spPr/>
        <p:txBody>
          <a:bodyPr/>
          <a:lstStyle/>
          <a:p>
            <a:r>
              <a:rPr lang="en-US" dirty="0" err="1"/>
              <a:t>Wired+Wireless</a:t>
            </a:r>
            <a:r>
              <a:rPr lang="en-US" dirty="0"/>
              <a:t> Network-on-Chip</a:t>
            </a:r>
          </a:p>
        </p:txBody>
      </p:sp>
      <p:sp>
        <p:nvSpPr>
          <p:cNvPr id="4" name="Date Placeholder 3">
            <a:extLst>
              <a:ext uri="{FF2B5EF4-FFF2-40B4-BE49-F238E27FC236}">
                <a16:creationId xmlns:a16="http://schemas.microsoft.com/office/drawing/2014/main" id="{B476CAEE-83A1-4BB9-9EC6-867EF39F06EE}"/>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85943675-C368-4B0F-9DAA-A2185AAD3D87}"/>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E2B2BB7B-AC9A-422D-BDF8-B16672F837CF}"/>
              </a:ext>
            </a:extLst>
          </p:cNvPr>
          <p:cNvSpPr>
            <a:spLocks noGrp="1"/>
          </p:cNvSpPr>
          <p:nvPr>
            <p:ph type="sldNum" sz="quarter" idx="12"/>
          </p:nvPr>
        </p:nvSpPr>
        <p:spPr/>
        <p:txBody>
          <a:bodyPr/>
          <a:lstStyle/>
          <a:p>
            <a:fld id="{22DECF6A-13F7-418C-BBFC-95033FFCD5F1}" type="slidenum">
              <a:rPr lang="en-US" noProof="1" smtClean="0"/>
              <a:pPr/>
              <a:t>3</a:t>
            </a:fld>
            <a:endParaRPr lang="en-US" noProof="1"/>
          </a:p>
        </p:txBody>
      </p:sp>
      <p:pic>
        <p:nvPicPr>
          <p:cNvPr id="8" name="Picture 7">
            <a:extLst>
              <a:ext uri="{FF2B5EF4-FFF2-40B4-BE49-F238E27FC236}">
                <a16:creationId xmlns:a16="http://schemas.microsoft.com/office/drawing/2014/main" id="{76BEB59F-E7AB-4DC8-839D-17C61E8EEEB8}"/>
              </a:ext>
            </a:extLst>
          </p:cNvPr>
          <p:cNvPicPr>
            <a:picLocks noChangeAspect="1"/>
          </p:cNvPicPr>
          <p:nvPr/>
        </p:nvPicPr>
        <p:blipFill>
          <a:blip r:embed="rId5"/>
          <a:stretch>
            <a:fillRect/>
          </a:stretch>
        </p:blipFill>
        <p:spPr>
          <a:xfrm>
            <a:off x="1607232" y="958303"/>
            <a:ext cx="5929536" cy="3673920"/>
          </a:xfrm>
          <a:prstGeom prst="rect">
            <a:avLst/>
          </a:prstGeom>
        </p:spPr>
      </p:pic>
      <p:pic>
        <p:nvPicPr>
          <p:cNvPr id="20" name="Audio 19">
            <a:hlinkClick r:id="" action="ppaction://media"/>
            <a:extLst>
              <a:ext uri="{FF2B5EF4-FFF2-40B4-BE49-F238E27FC236}">
                <a16:creationId xmlns:a16="http://schemas.microsoft.com/office/drawing/2014/main" id="{5283476F-FC48-4C31-A394-0DC36192CB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19765018"/>
      </p:ext>
    </p:extLst>
  </p:cSld>
  <p:clrMapOvr>
    <a:masterClrMapping/>
  </p:clrMapOvr>
  <mc:AlternateContent xmlns:mc="http://schemas.openxmlformats.org/markup-compatibility/2006">
    <mc:Choice xmlns:p14="http://schemas.microsoft.com/office/powerpoint/2010/main" Requires="p14">
      <p:transition spd="slow" p14:dur="2000" advTm="19671"/>
    </mc:Choice>
    <mc:Fallback>
      <p:transition spd="slow" advTm="1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9546C2-DDD7-4EF1-88B0-665850470091}"/>
              </a:ext>
            </a:extLst>
          </p:cNvPr>
          <p:cNvSpPr>
            <a:spLocks noGrp="1"/>
          </p:cNvSpPr>
          <p:nvPr>
            <p:ph type="title"/>
          </p:nvPr>
        </p:nvSpPr>
        <p:spPr/>
        <p:txBody>
          <a:bodyPr/>
          <a:lstStyle/>
          <a:p>
            <a:r>
              <a:rPr lang="en-US" dirty="0" err="1"/>
              <a:t>Wired+Wireless</a:t>
            </a:r>
            <a:r>
              <a:rPr lang="en-US" dirty="0"/>
              <a:t> Network-on-Chip</a:t>
            </a:r>
          </a:p>
        </p:txBody>
      </p:sp>
      <p:sp>
        <p:nvSpPr>
          <p:cNvPr id="4" name="Date Placeholder 3">
            <a:extLst>
              <a:ext uri="{FF2B5EF4-FFF2-40B4-BE49-F238E27FC236}">
                <a16:creationId xmlns:a16="http://schemas.microsoft.com/office/drawing/2014/main" id="{B476CAEE-83A1-4BB9-9EC6-867EF39F06EE}"/>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85943675-C368-4B0F-9DAA-A2185AAD3D87}"/>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E2B2BB7B-AC9A-422D-BDF8-B16672F837CF}"/>
              </a:ext>
            </a:extLst>
          </p:cNvPr>
          <p:cNvSpPr>
            <a:spLocks noGrp="1"/>
          </p:cNvSpPr>
          <p:nvPr>
            <p:ph type="sldNum" sz="quarter" idx="12"/>
          </p:nvPr>
        </p:nvSpPr>
        <p:spPr/>
        <p:txBody>
          <a:bodyPr/>
          <a:lstStyle/>
          <a:p>
            <a:fld id="{22DECF6A-13F7-418C-BBFC-95033FFCD5F1}" type="slidenum">
              <a:rPr lang="en-US" noProof="1" smtClean="0"/>
              <a:pPr/>
              <a:t>4</a:t>
            </a:fld>
            <a:endParaRPr lang="en-US" noProof="1"/>
          </a:p>
        </p:txBody>
      </p:sp>
      <p:pic>
        <p:nvPicPr>
          <p:cNvPr id="17" name="Picture 16">
            <a:extLst>
              <a:ext uri="{FF2B5EF4-FFF2-40B4-BE49-F238E27FC236}">
                <a16:creationId xmlns:a16="http://schemas.microsoft.com/office/drawing/2014/main" id="{4A599557-E118-4DB4-B178-9EC0AD45E902}"/>
              </a:ext>
            </a:extLst>
          </p:cNvPr>
          <p:cNvPicPr>
            <a:picLocks noChangeAspect="1"/>
          </p:cNvPicPr>
          <p:nvPr/>
        </p:nvPicPr>
        <p:blipFill>
          <a:blip r:embed="rId5"/>
          <a:stretch>
            <a:fillRect/>
          </a:stretch>
        </p:blipFill>
        <p:spPr>
          <a:xfrm>
            <a:off x="1587568" y="933361"/>
            <a:ext cx="5976332" cy="3720896"/>
          </a:xfrm>
          <a:prstGeom prst="rect">
            <a:avLst/>
          </a:prstGeom>
        </p:spPr>
      </p:pic>
      <p:pic>
        <p:nvPicPr>
          <p:cNvPr id="20" name="Audio 19">
            <a:hlinkClick r:id="" action="ppaction://media"/>
            <a:extLst>
              <a:ext uri="{FF2B5EF4-FFF2-40B4-BE49-F238E27FC236}">
                <a16:creationId xmlns:a16="http://schemas.microsoft.com/office/drawing/2014/main" id="{E7392693-73E8-4065-B00C-735CEB5191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0929591"/>
      </p:ext>
    </p:extLst>
  </p:cSld>
  <p:clrMapOvr>
    <a:masterClrMapping/>
  </p:clrMapOvr>
  <mc:AlternateContent xmlns:mc="http://schemas.openxmlformats.org/markup-compatibility/2006">
    <mc:Choice xmlns:p14="http://schemas.microsoft.com/office/powerpoint/2010/main" Requires="p14">
      <p:transition spd="slow" p14:dur="2000" advTm="7883"/>
    </mc:Choice>
    <mc:Fallback>
      <p:transition spd="slow" advTm="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CF8F0B-A37E-4D32-B1FC-EEE7AAEFE239}"/>
              </a:ext>
            </a:extLst>
          </p:cNvPr>
          <p:cNvSpPr>
            <a:spLocks noGrp="1"/>
          </p:cNvSpPr>
          <p:nvPr>
            <p:ph idx="1"/>
          </p:nvPr>
        </p:nvSpPr>
        <p:spPr/>
        <p:txBody>
          <a:bodyPr/>
          <a:lstStyle/>
          <a:p>
            <a:r>
              <a:rPr lang="en-US" dirty="0"/>
              <a:t>As the core density increases, more wireless interfaces can be expected on chip</a:t>
            </a:r>
          </a:p>
          <a:p>
            <a:r>
              <a:rPr lang="en-US" dirty="0"/>
              <a:t>Need for arbitration strategies (MAC protocols)</a:t>
            </a:r>
          </a:p>
          <a:p>
            <a:pPr lvl="1"/>
            <a:r>
              <a:rPr lang="en-US" dirty="0"/>
              <a:t>That provide low access latency</a:t>
            </a:r>
          </a:p>
          <a:p>
            <a:pPr lvl="1"/>
            <a:r>
              <a:rPr lang="en-US" dirty="0"/>
              <a:t>That scale with number of wireless nodes</a:t>
            </a:r>
          </a:p>
          <a:p>
            <a:pPr lvl="1"/>
            <a:r>
              <a:rPr lang="en-US" dirty="0"/>
              <a:t>That adapt to different traffic patterns</a:t>
            </a:r>
          </a:p>
          <a:p>
            <a:pPr lvl="1"/>
            <a:r>
              <a:rPr lang="en-US" dirty="0"/>
              <a:t>That are simple to implement</a:t>
            </a:r>
          </a:p>
          <a:p>
            <a:pPr lvl="1"/>
            <a:endParaRPr lang="en-US" dirty="0"/>
          </a:p>
        </p:txBody>
      </p:sp>
      <p:sp>
        <p:nvSpPr>
          <p:cNvPr id="3" name="Title 2">
            <a:extLst>
              <a:ext uri="{FF2B5EF4-FFF2-40B4-BE49-F238E27FC236}">
                <a16:creationId xmlns:a16="http://schemas.microsoft.com/office/drawing/2014/main" id="{7764464A-F87A-4ED5-8446-3024B8D90695}"/>
              </a:ext>
            </a:extLst>
          </p:cNvPr>
          <p:cNvSpPr>
            <a:spLocks noGrp="1"/>
          </p:cNvSpPr>
          <p:nvPr>
            <p:ph type="title"/>
          </p:nvPr>
        </p:nvSpPr>
        <p:spPr/>
        <p:txBody>
          <a:bodyPr/>
          <a:lstStyle/>
          <a:p>
            <a:r>
              <a:rPr lang="en-US" dirty="0"/>
              <a:t>Motivation</a:t>
            </a:r>
          </a:p>
        </p:txBody>
      </p:sp>
      <p:sp>
        <p:nvSpPr>
          <p:cNvPr id="4" name="Date Placeholder 3">
            <a:extLst>
              <a:ext uri="{FF2B5EF4-FFF2-40B4-BE49-F238E27FC236}">
                <a16:creationId xmlns:a16="http://schemas.microsoft.com/office/drawing/2014/main" id="{3B0E027C-4BDA-484A-96CB-55F77EB56829}"/>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3AD542B2-1350-405F-AE46-BBF0FF76D61D}"/>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F5E6ED19-03CB-4108-82E8-AC5DC268DFE4}"/>
              </a:ext>
            </a:extLst>
          </p:cNvPr>
          <p:cNvSpPr>
            <a:spLocks noGrp="1"/>
          </p:cNvSpPr>
          <p:nvPr>
            <p:ph type="sldNum" sz="quarter" idx="12"/>
          </p:nvPr>
        </p:nvSpPr>
        <p:spPr/>
        <p:txBody>
          <a:bodyPr/>
          <a:lstStyle/>
          <a:p>
            <a:fld id="{22DECF6A-13F7-418C-BBFC-95033FFCD5F1}" type="slidenum">
              <a:rPr lang="en-US" noProof="1" smtClean="0"/>
              <a:pPr/>
              <a:t>5</a:t>
            </a:fld>
            <a:endParaRPr lang="en-US" noProof="1"/>
          </a:p>
        </p:txBody>
      </p:sp>
      <p:pic>
        <p:nvPicPr>
          <p:cNvPr id="18" name="Audio 17">
            <a:hlinkClick r:id="" action="ppaction://media"/>
            <a:extLst>
              <a:ext uri="{FF2B5EF4-FFF2-40B4-BE49-F238E27FC236}">
                <a16:creationId xmlns:a16="http://schemas.microsoft.com/office/drawing/2014/main" id="{BD577131-5AAE-4B62-A377-4313ED4A7D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46221297"/>
      </p:ext>
    </p:extLst>
  </p:cSld>
  <p:clrMapOvr>
    <a:masterClrMapping/>
  </p:clrMapOvr>
  <mc:AlternateContent xmlns:mc="http://schemas.openxmlformats.org/markup-compatibility/2006">
    <mc:Choice xmlns:p14="http://schemas.microsoft.com/office/powerpoint/2010/main" Requires="p14">
      <p:transition spd="slow" p14:dur="2000" advTm="27678"/>
    </mc:Choice>
    <mc:Fallback>
      <p:transition spd="slow" advTm="27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57CA1E-A24F-48E5-8073-2FB399CEFD27}"/>
              </a:ext>
            </a:extLst>
          </p:cNvPr>
          <p:cNvSpPr>
            <a:spLocks noGrp="1"/>
          </p:cNvSpPr>
          <p:nvPr>
            <p:ph idx="1"/>
          </p:nvPr>
        </p:nvSpPr>
        <p:spPr>
          <a:xfrm>
            <a:off x="336499" y="1016814"/>
            <a:ext cx="8471002" cy="1234774"/>
          </a:xfrm>
        </p:spPr>
        <p:txBody>
          <a:bodyPr/>
          <a:lstStyle/>
          <a:p>
            <a:r>
              <a:rPr lang="en-US" dirty="0"/>
              <a:t>The MAC layer defines mechanisms to ensure that all nodes can access the shared wireless medium in an organized manner</a:t>
            </a:r>
          </a:p>
          <a:p>
            <a:r>
              <a:rPr lang="en-US" dirty="0"/>
              <a:t>Two common access methods: token passing, random access</a:t>
            </a:r>
          </a:p>
        </p:txBody>
      </p:sp>
      <p:sp>
        <p:nvSpPr>
          <p:cNvPr id="3" name="Title 2">
            <a:extLst>
              <a:ext uri="{FF2B5EF4-FFF2-40B4-BE49-F238E27FC236}">
                <a16:creationId xmlns:a16="http://schemas.microsoft.com/office/drawing/2014/main" id="{80BED811-0FBC-4268-99C3-5B544FC65680}"/>
              </a:ext>
            </a:extLst>
          </p:cNvPr>
          <p:cNvSpPr>
            <a:spLocks noGrp="1"/>
          </p:cNvSpPr>
          <p:nvPr>
            <p:ph type="title"/>
          </p:nvPr>
        </p:nvSpPr>
        <p:spPr/>
        <p:txBody>
          <a:bodyPr/>
          <a:lstStyle/>
          <a:p>
            <a:r>
              <a:rPr lang="en-US" dirty="0"/>
              <a:t>Medium Access Control (MAC)</a:t>
            </a:r>
          </a:p>
        </p:txBody>
      </p:sp>
      <p:sp>
        <p:nvSpPr>
          <p:cNvPr id="4" name="Date Placeholder 3">
            <a:extLst>
              <a:ext uri="{FF2B5EF4-FFF2-40B4-BE49-F238E27FC236}">
                <a16:creationId xmlns:a16="http://schemas.microsoft.com/office/drawing/2014/main" id="{4CA11360-39F7-482E-A9E0-EEB1E35B926E}"/>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58215EFB-692A-4BD0-B11D-5B5E28826B33}"/>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B4773BA9-F8F6-4EDE-9880-AD9CD89E9958}"/>
              </a:ext>
            </a:extLst>
          </p:cNvPr>
          <p:cNvSpPr>
            <a:spLocks noGrp="1"/>
          </p:cNvSpPr>
          <p:nvPr>
            <p:ph type="sldNum" sz="quarter" idx="12"/>
          </p:nvPr>
        </p:nvSpPr>
        <p:spPr/>
        <p:txBody>
          <a:bodyPr/>
          <a:lstStyle/>
          <a:p>
            <a:fld id="{22DECF6A-13F7-418C-BBFC-95033FFCD5F1}" type="slidenum">
              <a:rPr lang="en-US" noProof="1" smtClean="0"/>
              <a:pPr/>
              <a:t>6</a:t>
            </a:fld>
            <a:endParaRPr lang="en-US" noProof="1"/>
          </a:p>
        </p:txBody>
      </p:sp>
      <p:graphicFrame>
        <p:nvGraphicFramePr>
          <p:cNvPr id="8" name="Table 8">
            <a:extLst>
              <a:ext uri="{FF2B5EF4-FFF2-40B4-BE49-F238E27FC236}">
                <a16:creationId xmlns:a16="http://schemas.microsoft.com/office/drawing/2014/main" id="{568E0D66-F82B-4CA5-9A41-460AF9F3388D}"/>
              </a:ext>
            </a:extLst>
          </p:cNvPr>
          <p:cNvGraphicFramePr>
            <a:graphicFrameLocks noGrp="1"/>
          </p:cNvGraphicFramePr>
          <p:nvPr>
            <p:extLst>
              <p:ext uri="{D42A27DB-BD31-4B8C-83A1-F6EECF244321}">
                <p14:modId xmlns:p14="http://schemas.microsoft.com/office/powerpoint/2010/main" val="2619943226"/>
              </p:ext>
            </p:extLst>
          </p:nvPr>
        </p:nvGraphicFramePr>
        <p:xfrm>
          <a:off x="688257" y="2251588"/>
          <a:ext cx="7865808" cy="2323064"/>
        </p:xfrm>
        <a:graphic>
          <a:graphicData uri="http://schemas.openxmlformats.org/drawingml/2006/table">
            <a:tbl>
              <a:tblPr firstRow="1" bandRow="1">
                <a:tableStyleId>{5C22544A-7EE6-4342-B048-85BDC9FD1C3A}</a:tableStyleId>
              </a:tblPr>
              <a:tblGrid>
                <a:gridCol w="3932904">
                  <a:extLst>
                    <a:ext uri="{9D8B030D-6E8A-4147-A177-3AD203B41FA5}">
                      <a16:colId xmlns:a16="http://schemas.microsoft.com/office/drawing/2014/main" val="3738498939"/>
                    </a:ext>
                  </a:extLst>
                </a:gridCol>
                <a:gridCol w="3932904">
                  <a:extLst>
                    <a:ext uri="{9D8B030D-6E8A-4147-A177-3AD203B41FA5}">
                      <a16:colId xmlns:a16="http://schemas.microsoft.com/office/drawing/2014/main" val="2205978169"/>
                    </a:ext>
                  </a:extLst>
                </a:gridCol>
              </a:tblGrid>
              <a:tr h="324464">
                <a:tc>
                  <a:txBody>
                    <a:bodyPr/>
                    <a:lstStyle/>
                    <a:p>
                      <a:pPr algn="ctr"/>
                      <a:r>
                        <a:rPr lang="en-US" sz="2000" dirty="0">
                          <a:solidFill>
                            <a:schemeClr val="tx1"/>
                          </a:solidFill>
                        </a:rPr>
                        <a:t>Token passing</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solidFill>
                            <a:schemeClr val="tx1"/>
                          </a:solidFill>
                        </a:rPr>
                        <a:t>Random access</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4900215"/>
                  </a:ext>
                </a:extLst>
              </a:tr>
              <a:tr h="1926824">
                <a:tc>
                  <a:txBody>
                    <a:bodyPr/>
                    <a:lstStyle/>
                    <a:p>
                      <a:pPr algn="ctr"/>
                      <a:r>
                        <a:rPr lang="en-US" sz="1800" dirty="0">
                          <a:solidFill>
                            <a:schemeClr val="tx1"/>
                          </a:solidFill>
                        </a:rPr>
                        <a:t>Pass a token around a virtual ring. Only the token holder can transmit</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rPr>
                        <a:t>Simultaneous accesses to the same channel collide and need to retry</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6794672"/>
                  </a:ext>
                </a:extLst>
              </a:tr>
            </a:tbl>
          </a:graphicData>
        </a:graphic>
      </p:graphicFrame>
      <p:grpSp>
        <p:nvGrpSpPr>
          <p:cNvPr id="86" name="10 Grupo">
            <a:extLst>
              <a:ext uri="{FF2B5EF4-FFF2-40B4-BE49-F238E27FC236}">
                <a16:creationId xmlns:a16="http://schemas.microsoft.com/office/drawing/2014/main" id="{0E1CCEFB-E774-4078-816D-533E3D2A766D}"/>
              </a:ext>
            </a:extLst>
          </p:cNvPr>
          <p:cNvGrpSpPr/>
          <p:nvPr/>
        </p:nvGrpSpPr>
        <p:grpSpPr>
          <a:xfrm>
            <a:off x="1278402" y="3394619"/>
            <a:ext cx="2911066" cy="1206527"/>
            <a:chOff x="2555776" y="3448279"/>
            <a:chExt cx="3672408" cy="2212968"/>
          </a:xfrm>
        </p:grpSpPr>
        <p:cxnSp>
          <p:nvCxnSpPr>
            <p:cNvPr id="89" name="Conector recto 20">
              <a:extLst>
                <a:ext uri="{FF2B5EF4-FFF2-40B4-BE49-F238E27FC236}">
                  <a16:creationId xmlns:a16="http://schemas.microsoft.com/office/drawing/2014/main" id="{21A14D95-49C1-4C60-B12C-1F20487B91A5}"/>
                </a:ext>
              </a:extLst>
            </p:cNvPr>
            <p:cNvCxnSpPr>
              <a:cxnSpLocks/>
            </p:cNvCxnSpPr>
            <p:nvPr/>
          </p:nvCxnSpPr>
          <p:spPr>
            <a:xfrm>
              <a:off x="2843808" y="3448279"/>
              <a:ext cx="0" cy="2212968"/>
            </a:xfrm>
            <a:prstGeom prst="line">
              <a:avLst/>
            </a:prstGeom>
          </p:spPr>
          <p:style>
            <a:lnRef idx="2">
              <a:schemeClr val="dk1"/>
            </a:lnRef>
            <a:fillRef idx="1">
              <a:schemeClr val="lt1"/>
            </a:fillRef>
            <a:effectRef idx="0">
              <a:schemeClr val="dk1"/>
            </a:effectRef>
            <a:fontRef idx="minor">
              <a:schemeClr val="dk1"/>
            </a:fontRef>
          </p:style>
        </p:cxnSp>
        <p:cxnSp>
          <p:nvCxnSpPr>
            <p:cNvPr id="90" name="Conector recto de flecha 21">
              <a:extLst>
                <a:ext uri="{FF2B5EF4-FFF2-40B4-BE49-F238E27FC236}">
                  <a16:creationId xmlns:a16="http://schemas.microsoft.com/office/drawing/2014/main" id="{EDCC97F3-D248-476F-8270-CE17B95A367B}"/>
                </a:ext>
              </a:extLst>
            </p:cNvPr>
            <p:cNvCxnSpPr/>
            <p:nvPr/>
          </p:nvCxnSpPr>
          <p:spPr>
            <a:xfrm>
              <a:off x="2555776" y="5390998"/>
              <a:ext cx="36724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91" name="Conector recto de flecha 22">
              <a:extLst>
                <a:ext uri="{FF2B5EF4-FFF2-40B4-BE49-F238E27FC236}">
                  <a16:creationId xmlns:a16="http://schemas.microsoft.com/office/drawing/2014/main" id="{68D4F692-36BC-4176-81DA-4DB0EFA274AA}"/>
                </a:ext>
              </a:extLst>
            </p:cNvPr>
            <p:cNvCxnSpPr>
              <a:cxnSpLocks/>
            </p:cNvCxnSpPr>
            <p:nvPr/>
          </p:nvCxnSpPr>
          <p:spPr>
            <a:xfrm>
              <a:off x="2555776" y="4815186"/>
              <a:ext cx="36724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92" name="Conector recto 25">
              <a:extLst>
                <a:ext uri="{FF2B5EF4-FFF2-40B4-BE49-F238E27FC236}">
                  <a16:creationId xmlns:a16="http://schemas.microsoft.com/office/drawing/2014/main" id="{7758D629-3558-4670-854B-D2AECEA42BCC}"/>
                </a:ext>
              </a:extLst>
            </p:cNvPr>
            <p:cNvCxnSpPr>
              <a:cxnSpLocks/>
            </p:cNvCxnSpPr>
            <p:nvPr/>
          </p:nvCxnSpPr>
          <p:spPr>
            <a:xfrm flipV="1">
              <a:off x="3100651" y="3457294"/>
              <a:ext cx="0" cy="219706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3" name="Rectángulo 27">
              <a:extLst>
                <a:ext uri="{FF2B5EF4-FFF2-40B4-BE49-F238E27FC236}">
                  <a16:creationId xmlns:a16="http://schemas.microsoft.com/office/drawing/2014/main" id="{DB83A7A1-B726-4766-8437-C90FCF8ECFC2}"/>
                </a:ext>
              </a:extLst>
            </p:cNvPr>
            <p:cNvSpPr/>
            <p:nvPr/>
          </p:nvSpPr>
          <p:spPr>
            <a:xfrm>
              <a:off x="3098751" y="3695231"/>
              <a:ext cx="720080" cy="360041"/>
            </a:xfrm>
            <a:prstGeom prst="rect">
              <a:avLst/>
            </a:prstGeom>
            <a:solidFill>
              <a:srgbClr val="548235">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0" i="0" dirty="0">
                  <a:solidFill>
                    <a:srgbClr val="000000"/>
                  </a:solidFill>
                  <a:effectLst/>
                  <a:latin typeface="Times New Roman" panose="02020603050405020304" pitchFamily="18" charset="0"/>
                </a:rPr>
                <a:t>✓</a:t>
              </a:r>
              <a:endParaRPr lang="es-ES" dirty="0"/>
            </a:p>
          </p:txBody>
        </p:sp>
      </p:grpSp>
      <p:sp>
        <p:nvSpPr>
          <p:cNvPr id="94" name="22 CuadroTexto">
            <a:extLst>
              <a:ext uri="{FF2B5EF4-FFF2-40B4-BE49-F238E27FC236}">
                <a16:creationId xmlns:a16="http://schemas.microsoft.com/office/drawing/2014/main" id="{94360E79-AF07-464A-BBC2-75B4458DEEE2}"/>
              </a:ext>
            </a:extLst>
          </p:cNvPr>
          <p:cNvSpPr txBox="1"/>
          <p:nvPr/>
        </p:nvSpPr>
        <p:spPr>
          <a:xfrm>
            <a:off x="4155247" y="3965033"/>
            <a:ext cx="253596" cy="338554"/>
          </a:xfrm>
          <a:prstGeom prst="rect">
            <a:avLst/>
          </a:prstGeom>
          <a:noFill/>
        </p:spPr>
        <p:txBody>
          <a:bodyPr wrap="none" rtlCol="0">
            <a:spAutoFit/>
          </a:bodyPr>
          <a:lstStyle/>
          <a:p>
            <a:r>
              <a:rPr lang="ca-ES" sz="1600" dirty="0"/>
              <a:t>t</a:t>
            </a:r>
          </a:p>
        </p:txBody>
      </p:sp>
      <p:sp>
        <p:nvSpPr>
          <p:cNvPr id="95" name="24 CuadroTexto">
            <a:extLst>
              <a:ext uri="{FF2B5EF4-FFF2-40B4-BE49-F238E27FC236}">
                <a16:creationId xmlns:a16="http://schemas.microsoft.com/office/drawing/2014/main" id="{0C4798B5-8AF0-4B1E-A935-CA249C209710}"/>
              </a:ext>
            </a:extLst>
          </p:cNvPr>
          <p:cNvSpPr txBox="1"/>
          <p:nvPr/>
        </p:nvSpPr>
        <p:spPr>
          <a:xfrm>
            <a:off x="704621" y="3451334"/>
            <a:ext cx="792396" cy="1015663"/>
          </a:xfrm>
          <a:prstGeom prst="rect">
            <a:avLst/>
          </a:prstGeom>
          <a:noFill/>
        </p:spPr>
        <p:txBody>
          <a:bodyPr wrap="none" rtlCol="0">
            <a:spAutoFit/>
          </a:bodyPr>
          <a:lstStyle/>
          <a:p>
            <a:r>
              <a:rPr lang="ca-ES" dirty="0"/>
              <a:t>Core 1</a:t>
            </a:r>
          </a:p>
          <a:p>
            <a:endParaRPr lang="ca-ES" sz="300" dirty="0"/>
          </a:p>
          <a:p>
            <a:r>
              <a:rPr lang="ca-ES" dirty="0"/>
              <a:t>Core 2</a:t>
            </a:r>
          </a:p>
          <a:p>
            <a:endParaRPr lang="ca-ES" sz="300" dirty="0"/>
          </a:p>
          <a:p>
            <a:r>
              <a:rPr lang="ca-ES" dirty="0"/>
              <a:t>Core 3</a:t>
            </a:r>
          </a:p>
        </p:txBody>
      </p:sp>
      <p:cxnSp>
        <p:nvCxnSpPr>
          <p:cNvPr id="96" name="Conector recto de flecha 22">
            <a:extLst>
              <a:ext uri="{FF2B5EF4-FFF2-40B4-BE49-F238E27FC236}">
                <a16:creationId xmlns:a16="http://schemas.microsoft.com/office/drawing/2014/main" id="{3BA4FB78-C802-48AF-97B9-40641897E71B}"/>
              </a:ext>
            </a:extLst>
          </p:cNvPr>
          <p:cNvCxnSpPr>
            <a:cxnSpLocks/>
          </p:cNvCxnSpPr>
          <p:nvPr/>
        </p:nvCxnSpPr>
        <p:spPr>
          <a:xfrm>
            <a:off x="1278402" y="3792721"/>
            <a:ext cx="2911066"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97" name="22 CuadroTexto">
            <a:extLst>
              <a:ext uri="{FF2B5EF4-FFF2-40B4-BE49-F238E27FC236}">
                <a16:creationId xmlns:a16="http://schemas.microsoft.com/office/drawing/2014/main" id="{2F857A4A-1F22-4057-84B5-A9FC651936DF}"/>
              </a:ext>
            </a:extLst>
          </p:cNvPr>
          <p:cNvSpPr txBox="1"/>
          <p:nvPr/>
        </p:nvSpPr>
        <p:spPr>
          <a:xfrm>
            <a:off x="4162808" y="3606807"/>
            <a:ext cx="253596" cy="338554"/>
          </a:xfrm>
          <a:prstGeom prst="rect">
            <a:avLst/>
          </a:prstGeom>
          <a:noFill/>
        </p:spPr>
        <p:txBody>
          <a:bodyPr wrap="none" rtlCol="0">
            <a:spAutoFit/>
          </a:bodyPr>
          <a:lstStyle/>
          <a:p>
            <a:r>
              <a:rPr lang="ca-ES" sz="1600" dirty="0"/>
              <a:t>t</a:t>
            </a:r>
          </a:p>
        </p:txBody>
      </p:sp>
      <p:sp>
        <p:nvSpPr>
          <p:cNvPr id="98" name="22 CuadroTexto">
            <a:extLst>
              <a:ext uri="{FF2B5EF4-FFF2-40B4-BE49-F238E27FC236}">
                <a16:creationId xmlns:a16="http://schemas.microsoft.com/office/drawing/2014/main" id="{A295C076-A148-4314-8F0F-AA111EB821CA}"/>
              </a:ext>
            </a:extLst>
          </p:cNvPr>
          <p:cNvSpPr txBox="1"/>
          <p:nvPr/>
        </p:nvSpPr>
        <p:spPr>
          <a:xfrm>
            <a:off x="4158546" y="4284482"/>
            <a:ext cx="253596" cy="338554"/>
          </a:xfrm>
          <a:prstGeom prst="rect">
            <a:avLst/>
          </a:prstGeom>
          <a:noFill/>
        </p:spPr>
        <p:txBody>
          <a:bodyPr wrap="none" rtlCol="0">
            <a:spAutoFit/>
          </a:bodyPr>
          <a:lstStyle/>
          <a:p>
            <a:r>
              <a:rPr lang="ca-ES" sz="1600" dirty="0"/>
              <a:t>t</a:t>
            </a:r>
          </a:p>
        </p:txBody>
      </p:sp>
      <p:cxnSp>
        <p:nvCxnSpPr>
          <p:cNvPr id="99" name="Conector recto 25">
            <a:extLst>
              <a:ext uri="{FF2B5EF4-FFF2-40B4-BE49-F238E27FC236}">
                <a16:creationId xmlns:a16="http://schemas.microsoft.com/office/drawing/2014/main" id="{2CCB379E-8E10-494E-AC2C-F9EABE7E59F2}"/>
              </a:ext>
            </a:extLst>
          </p:cNvPr>
          <p:cNvCxnSpPr>
            <a:cxnSpLocks/>
          </p:cNvCxnSpPr>
          <p:nvPr/>
        </p:nvCxnSpPr>
        <p:spPr>
          <a:xfrm flipV="1">
            <a:off x="2285497" y="3394619"/>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0" name="Rectángulo 27">
            <a:extLst>
              <a:ext uri="{FF2B5EF4-FFF2-40B4-BE49-F238E27FC236}">
                <a16:creationId xmlns:a16="http://schemas.microsoft.com/office/drawing/2014/main" id="{995C3CE6-5F82-4DE4-99E1-89A36C6D5645}"/>
              </a:ext>
            </a:extLst>
          </p:cNvPr>
          <p:cNvSpPr/>
          <p:nvPr/>
        </p:nvSpPr>
        <p:spPr>
          <a:xfrm>
            <a:off x="2875281" y="4193954"/>
            <a:ext cx="570797" cy="196297"/>
          </a:xfrm>
          <a:prstGeom prst="rect">
            <a:avLst/>
          </a:prstGeom>
          <a:solidFill>
            <a:srgbClr val="548235">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0" i="0" dirty="0">
                <a:solidFill>
                  <a:srgbClr val="000000"/>
                </a:solidFill>
                <a:effectLst/>
                <a:latin typeface="Times New Roman" panose="02020603050405020304" pitchFamily="18" charset="0"/>
              </a:rPr>
              <a:t>✓</a:t>
            </a:r>
            <a:endParaRPr lang="es-ES" dirty="0"/>
          </a:p>
        </p:txBody>
      </p:sp>
      <p:cxnSp>
        <p:nvCxnSpPr>
          <p:cNvPr id="101" name="Conector recto 25">
            <a:extLst>
              <a:ext uri="{FF2B5EF4-FFF2-40B4-BE49-F238E27FC236}">
                <a16:creationId xmlns:a16="http://schemas.microsoft.com/office/drawing/2014/main" id="{BE2763CF-C648-4672-AFAE-50818C1998A0}"/>
              </a:ext>
            </a:extLst>
          </p:cNvPr>
          <p:cNvCxnSpPr>
            <a:cxnSpLocks/>
          </p:cNvCxnSpPr>
          <p:nvPr/>
        </p:nvCxnSpPr>
        <p:spPr>
          <a:xfrm flipV="1">
            <a:off x="2870516" y="3389704"/>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2" name="Conector recto 25">
            <a:extLst>
              <a:ext uri="{FF2B5EF4-FFF2-40B4-BE49-F238E27FC236}">
                <a16:creationId xmlns:a16="http://schemas.microsoft.com/office/drawing/2014/main" id="{D2551677-9D73-476F-8077-862B3D199361}"/>
              </a:ext>
            </a:extLst>
          </p:cNvPr>
          <p:cNvCxnSpPr>
            <a:cxnSpLocks/>
          </p:cNvCxnSpPr>
          <p:nvPr/>
        </p:nvCxnSpPr>
        <p:spPr>
          <a:xfrm flipV="1">
            <a:off x="3450619" y="3399538"/>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03" name="10 Grupo">
            <a:extLst>
              <a:ext uri="{FF2B5EF4-FFF2-40B4-BE49-F238E27FC236}">
                <a16:creationId xmlns:a16="http://schemas.microsoft.com/office/drawing/2014/main" id="{C8F8921C-BC49-4893-A290-285E9DBF0808}"/>
              </a:ext>
            </a:extLst>
          </p:cNvPr>
          <p:cNvGrpSpPr/>
          <p:nvPr/>
        </p:nvGrpSpPr>
        <p:grpSpPr>
          <a:xfrm>
            <a:off x="5427631" y="3398373"/>
            <a:ext cx="2911066" cy="1206527"/>
            <a:chOff x="2555776" y="3448279"/>
            <a:chExt cx="3672408" cy="2212968"/>
          </a:xfrm>
        </p:grpSpPr>
        <p:sp>
          <p:nvSpPr>
            <p:cNvPr id="104" name="Rectángulo 18">
              <a:extLst>
                <a:ext uri="{FF2B5EF4-FFF2-40B4-BE49-F238E27FC236}">
                  <a16:creationId xmlns:a16="http://schemas.microsoft.com/office/drawing/2014/main" id="{E39169A9-A2EF-4C56-ADAF-3CD8613AD556}"/>
                </a:ext>
              </a:extLst>
            </p:cNvPr>
            <p:cNvSpPr/>
            <p:nvPr/>
          </p:nvSpPr>
          <p:spPr>
            <a:xfrm>
              <a:off x="3104223" y="3696594"/>
              <a:ext cx="720080" cy="360041"/>
            </a:xfrm>
            <a:prstGeom prst="rect">
              <a:avLst/>
            </a:prstGeom>
            <a:solidFill>
              <a:srgbClr val="FF0000">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dirty="0"/>
                <a:t>×</a:t>
              </a:r>
            </a:p>
          </p:txBody>
        </p:sp>
        <p:sp>
          <p:nvSpPr>
            <p:cNvPr id="105" name="Rectángulo 19">
              <a:extLst>
                <a:ext uri="{FF2B5EF4-FFF2-40B4-BE49-F238E27FC236}">
                  <a16:creationId xmlns:a16="http://schemas.microsoft.com/office/drawing/2014/main" id="{AB1C5552-BA30-4DFD-B48E-A08A1F9D6698}"/>
                </a:ext>
              </a:extLst>
            </p:cNvPr>
            <p:cNvSpPr/>
            <p:nvPr/>
          </p:nvSpPr>
          <p:spPr>
            <a:xfrm>
              <a:off x="3098089" y="4910087"/>
              <a:ext cx="720080" cy="360041"/>
            </a:xfrm>
            <a:prstGeom prst="rect">
              <a:avLst/>
            </a:prstGeom>
            <a:solidFill>
              <a:srgbClr val="FF0000">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dirty="0"/>
                <a:t>×</a:t>
              </a:r>
            </a:p>
          </p:txBody>
        </p:sp>
        <p:cxnSp>
          <p:nvCxnSpPr>
            <p:cNvPr id="106" name="Conector recto 20">
              <a:extLst>
                <a:ext uri="{FF2B5EF4-FFF2-40B4-BE49-F238E27FC236}">
                  <a16:creationId xmlns:a16="http://schemas.microsoft.com/office/drawing/2014/main" id="{FA0815E7-0341-461F-BE77-3BE0A4C24301}"/>
                </a:ext>
              </a:extLst>
            </p:cNvPr>
            <p:cNvCxnSpPr>
              <a:cxnSpLocks/>
            </p:cNvCxnSpPr>
            <p:nvPr/>
          </p:nvCxnSpPr>
          <p:spPr>
            <a:xfrm>
              <a:off x="2843808" y="3448279"/>
              <a:ext cx="0" cy="2212968"/>
            </a:xfrm>
            <a:prstGeom prst="line">
              <a:avLst/>
            </a:prstGeom>
          </p:spPr>
          <p:style>
            <a:lnRef idx="2">
              <a:schemeClr val="dk1"/>
            </a:lnRef>
            <a:fillRef idx="1">
              <a:schemeClr val="lt1"/>
            </a:fillRef>
            <a:effectRef idx="0">
              <a:schemeClr val="dk1"/>
            </a:effectRef>
            <a:fontRef idx="minor">
              <a:schemeClr val="dk1"/>
            </a:fontRef>
          </p:style>
        </p:cxnSp>
        <p:cxnSp>
          <p:nvCxnSpPr>
            <p:cNvPr id="107" name="Conector recto de flecha 21">
              <a:extLst>
                <a:ext uri="{FF2B5EF4-FFF2-40B4-BE49-F238E27FC236}">
                  <a16:creationId xmlns:a16="http://schemas.microsoft.com/office/drawing/2014/main" id="{8AD2402F-FBE6-4FFA-AEA0-C1C6BAF082ED}"/>
                </a:ext>
              </a:extLst>
            </p:cNvPr>
            <p:cNvCxnSpPr/>
            <p:nvPr/>
          </p:nvCxnSpPr>
          <p:spPr>
            <a:xfrm>
              <a:off x="2555776" y="5390998"/>
              <a:ext cx="36724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08" name="Conector recto de flecha 22">
              <a:extLst>
                <a:ext uri="{FF2B5EF4-FFF2-40B4-BE49-F238E27FC236}">
                  <a16:creationId xmlns:a16="http://schemas.microsoft.com/office/drawing/2014/main" id="{7ADD8BC6-6F6F-4C29-961D-E6D98FEC9B27}"/>
                </a:ext>
              </a:extLst>
            </p:cNvPr>
            <p:cNvCxnSpPr>
              <a:cxnSpLocks/>
            </p:cNvCxnSpPr>
            <p:nvPr/>
          </p:nvCxnSpPr>
          <p:spPr>
            <a:xfrm>
              <a:off x="2555776" y="4815186"/>
              <a:ext cx="36724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09" name="Conector recto 25">
              <a:extLst>
                <a:ext uri="{FF2B5EF4-FFF2-40B4-BE49-F238E27FC236}">
                  <a16:creationId xmlns:a16="http://schemas.microsoft.com/office/drawing/2014/main" id="{AE665D20-1F4B-4594-AE80-81985484E393}"/>
                </a:ext>
              </a:extLst>
            </p:cNvPr>
            <p:cNvCxnSpPr>
              <a:cxnSpLocks/>
            </p:cNvCxnSpPr>
            <p:nvPr/>
          </p:nvCxnSpPr>
          <p:spPr>
            <a:xfrm flipV="1">
              <a:off x="3100651" y="3457294"/>
              <a:ext cx="0" cy="219706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0" name="Rectángulo 27">
              <a:extLst>
                <a:ext uri="{FF2B5EF4-FFF2-40B4-BE49-F238E27FC236}">
                  <a16:creationId xmlns:a16="http://schemas.microsoft.com/office/drawing/2014/main" id="{23ABF05F-FCB9-401F-9165-8516FA66CD85}"/>
                </a:ext>
              </a:extLst>
            </p:cNvPr>
            <p:cNvSpPr/>
            <p:nvPr/>
          </p:nvSpPr>
          <p:spPr>
            <a:xfrm>
              <a:off x="3830572" y="3695231"/>
              <a:ext cx="720080" cy="360041"/>
            </a:xfrm>
            <a:prstGeom prst="rect">
              <a:avLst/>
            </a:prstGeom>
            <a:solidFill>
              <a:srgbClr val="548235">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0" i="0" dirty="0">
                  <a:solidFill>
                    <a:srgbClr val="000000"/>
                  </a:solidFill>
                  <a:effectLst/>
                  <a:latin typeface="Times New Roman" panose="02020603050405020304" pitchFamily="18" charset="0"/>
                </a:rPr>
                <a:t>✓</a:t>
              </a:r>
              <a:endParaRPr lang="es-ES" dirty="0"/>
            </a:p>
          </p:txBody>
        </p:sp>
      </p:grpSp>
      <p:sp>
        <p:nvSpPr>
          <p:cNvPr id="111" name="22 CuadroTexto">
            <a:extLst>
              <a:ext uri="{FF2B5EF4-FFF2-40B4-BE49-F238E27FC236}">
                <a16:creationId xmlns:a16="http://schemas.microsoft.com/office/drawing/2014/main" id="{372F0A33-DF5C-4728-83E5-BBA594BAAABD}"/>
              </a:ext>
            </a:extLst>
          </p:cNvPr>
          <p:cNvSpPr txBox="1"/>
          <p:nvPr/>
        </p:nvSpPr>
        <p:spPr>
          <a:xfrm>
            <a:off x="8304476" y="3968787"/>
            <a:ext cx="253596" cy="338554"/>
          </a:xfrm>
          <a:prstGeom prst="rect">
            <a:avLst/>
          </a:prstGeom>
          <a:noFill/>
        </p:spPr>
        <p:txBody>
          <a:bodyPr wrap="none" rtlCol="0">
            <a:spAutoFit/>
          </a:bodyPr>
          <a:lstStyle/>
          <a:p>
            <a:r>
              <a:rPr lang="ca-ES" sz="1600" dirty="0"/>
              <a:t>t</a:t>
            </a:r>
          </a:p>
        </p:txBody>
      </p:sp>
      <p:sp>
        <p:nvSpPr>
          <p:cNvPr id="112" name="24 CuadroTexto">
            <a:extLst>
              <a:ext uri="{FF2B5EF4-FFF2-40B4-BE49-F238E27FC236}">
                <a16:creationId xmlns:a16="http://schemas.microsoft.com/office/drawing/2014/main" id="{D88AF82F-C031-4F6C-8052-DCA8D60ECB9C}"/>
              </a:ext>
            </a:extLst>
          </p:cNvPr>
          <p:cNvSpPr txBox="1"/>
          <p:nvPr/>
        </p:nvSpPr>
        <p:spPr>
          <a:xfrm>
            <a:off x="4853850" y="3455088"/>
            <a:ext cx="792396" cy="1015663"/>
          </a:xfrm>
          <a:prstGeom prst="rect">
            <a:avLst/>
          </a:prstGeom>
          <a:noFill/>
        </p:spPr>
        <p:txBody>
          <a:bodyPr wrap="none" rtlCol="0">
            <a:spAutoFit/>
          </a:bodyPr>
          <a:lstStyle/>
          <a:p>
            <a:r>
              <a:rPr lang="ca-ES" dirty="0"/>
              <a:t>Core 1</a:t>
            </a:r>
          </a:p>
          <a:p>
            <a:endParaRPr lang="ca-ES" sz="300" dirty="0"/>
          </a:p>
          <a:p>
            <a:r>
              <a:rPr lang="ca-ES" dirty="0"/>
              <a:t>Core 2</a:t>
            </a:r>
          </a:p>
          <a:p>
            <a:endParaRPr lang="ca-ES" sz="300" dirty="0"/>
          </a:p>
          <a:p>
            <a:r>
              <a:rPr lang="ca-ES" dirty="0"/>
              <a:t>Core 3</a:t>
            </a:r>
          </a:p>
        </p:txBody>
      </p:sp>
      <p:cxnSp>
        <p:nvCxnSpPr>
          <p:cNvPr id="113" name="Conector recto de flecha 22">
            <a:extLst>
              <a:ext uri="{FF2B5EF4-FFF2-40B4-BE49-F238E27FC236}">
                <a16:creationId xmlns:a16="http://schemas.microsoft.com/office/drawing/2014/main" id="{59D6CEC0-7B7F-437B-B1BA-B1C7712B953B}"/>
              </a:ext>
            </a:extLst>
          </p:cNvPr>
          <p:cNvCxnSpPr>
            <a:cxnSpLocks/>
          </p:cNvCxnSpPr>
          <p:nvPr/>
        </p:nvCxnSpPr>
        <p:spPr>
          <a:xfrm>
            <a:off x="5427631" y="3796475"/>
            <a:ext cx="2911066"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14" name="22 CuadroTexto">
            <a:extLst>
              <a:ext uri="{FF2B5EF4-FFF2-40B4-BE49-F238E27FC236}">
                <a16:creationId xmlns:a16="http://schemas.microsoft.com/office/drawing/2014/main" id="{D4628298-A23A-4FC3-A27B-AD22A3CC20D5}"/>
              </a:ext>
            </a:extLst>
          </p:cNvPr>
          <p:cNvSpPr txBox="1"/>
          <p:nvPr/>
        </p:nvSpPr>
        <p:spPr>
          <a:xfrm>
            <a:off x="8312037" y="3610561"/>
            <a:ext cx="253596" cy="338554"/>
          </a:xfrm>
          <a:prstGeom prst="rect">
            <a:avLst/>
          </a:prstGeom>
          <a:noFill/>
        </p:spPr>
        <p:txBody>
          <a:bodyPr wrap="none" rtlCol="0">
            <a:spAutoFit/>
          </a:bodyPr>
          <a:lstStyle/>
          <a:p>
            <a:r>
              <a:rPr lang="ca-ES" sz="1600" dirty="0"/>
              <a:t>t</a:t>
            </a:r>
          </a:p>
        </p:txBody>
      </p:sp>
      <p:sp>
        <p:nvSpPr>
          <p:cNvPr id="115" name="22 CuadroTexto">
            <a:extLst>
              <a:ext uri="{FF2B5EF4-FFF2-40B4-BE49-F238E27FC236}">
                <a16:creationId xmlns:a16="http://schemas.microsoft.com/office/drawing/2014/main" id="{4C21DC39-3E6B-4C04-AD08-62D0D3C3BE00}"/>
              </a:ext>
            </a:extLst>
          </p:cNvPr>
          <p:cNvSpPr txBox="1"/>
          <p:nvPr/>
        </p:nvSpPr>
        <p:spPr>
          <a:xfrm>
            <a:off x="8307775" y="4288236"/>
            <a:ext cx="253596" cy="338554"/>
          </a:xfrm>
          <a:prstGeom prst="rect">
            <a:avLst/>
          </a:prstGeom>
          <a:noFill/>
        </p:spPr>
        <p:txBody>
          <a:bodyPr wrap="none" rtlCol="0">
            <a:spAutoFit/>
          </a:bodyPr>
          <a:lstStyle/>
          <a:p>
            <a:r>
              <a:rPr lang="ca-ES" sz="1600" dirty="0"/>
              <a:t>t</a:t>
            </a:r>
          </a:p>
        </p:txBody>
      </p:sp>
      <p:cxnSp>
        <p:nvCxnSpPr>
          <p:cNvPr id="116" name="Conector recto 25">
            <a:extLst>
              <a:ext uri="{FF2B5EF4-FFF2-40B4-BE49-F238E27FC236}">
                <a16:creationId xmlns:a16="http://schemas.microsoft.com/office/drawing/2014/main" id="{F9C4D180-2C27-4774-9538-AAF096E627E7}"/>
              </a:ext>
            </a:extLst>
          </p:cNvPr>
          <p:cNvCxnSpPr>
            <a:cxnSpLocks/>
          </p:cNvCxnSpPr>
          <p:nvPr/>
        </p:nvCxnSpPr>
        <p:spPr>
          <a:xfrm flipV="1">
            <a:off x="6433925" y="3398373"/>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7" name="Rectángulo 27">
            <a:extLst>
              <a:ext uri="{FF2B5EF4-FFF2-40B4-BE49-F238E27FC236}">
                <a16:creationId xmlns:a16="http://schemas.microsoft.com/office/drawing/2014/main" id="{CFD1449F-3334-4870-8A09-D52ADA9C0FE0}"/>
              </a:ext>
            </a:extLst>
          </p:cNvPr>
          <p:cNvSpPr/>
          <p:nvPr/>
        </p:nvSpPr>
        <p:spPr>
          <a:xfrm>
            <a:off x="7024510" y="4197708"/>
            <a:ext cx="570797" cy="196297"/>
          </a:xfrm>
          <a:prstGeom prst="rect">
            <a:avLst/>
          </a:prstGeom>
          <a:solidFill>
            <a:srgbClr val="548235">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0" i="0" dirty="0">
                <a:solidFill>
                  <a:srgbClr val="000000"/>
                </a:solidFill>
                <a:effectLst/>
                <a:latin typeface="Times New Roman" panose="02020603050405020304" pitchFamily="18" charset="0"/>
              </a:rPr>
              <a:t>✓</a:t>
            </a:r>
            <a:endParaRPr lang="es-ES" dirty="0"/>
          </a:p>
        </p:txBody>
      </p:sp>
      <p:cxnSp>
        <p:nvCxnSpPr>
          <p:cNvPr id="118" name="Conector recto 25">
            <a:extLst>
              <a:ext uri="{FF2B5EF4-FFF2-40B4-BE49-F238E27FC236}">
                <a16:creationId xmlns:a16="http://schemas.microsoft.com/office/drawing/2014/main" id="{1808148E-98D7-4F94-8B54-DF8AA1838652}"/>
              </a:ext>
            </a:extLst>
          </p:cNvPr>
          <p:cNvCxnSpPr>
            <a:cxnSpLocks/>
          </p:cNvCxnSpPr>
          <p:nvPr/>
        </p:nvCxnSpPr>
        <p:spPr>
          <a:xfrm flipV="1">
            <a:off x="7019745" y="3393458"/>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9" name="Conector recto 25">
            <a:extLst>
              <a:ext uri="{FF2B5EF4-FFF2-40B4-BE49-F238E27FC236}">
                <a16:creationId xmlns:a16="http://schemas.microsoft.com/office/drawing/2014/main" id="{C6306B1B-71BF-4101-9CA4-118E67C297EE}"/>
              </a:ext>
            </a:extLst>
          </p:cNvPr>
          <p:cNvCxnSpPr>
            <a:cxnSpLocks/>
          </p:cNvCxnSpPr>
          <p:nvPr/>
        </p:nvCxnSpPr>
        <p:spPr>
          <a:xfrm flipV="1">
            <a:off x="7599848" y="3403292"/>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26" name="Audio 125">
            <a:hlinkClick r:id="" action="ppaction://media"/>
            <a:extLst>
              <a:ext uri="{FF2B5EF4-FFF2-40B4-BE49-F238E27FC236}">
                <a16:creationId xmlns:a16="http://schemas.microsoft.com/office/drawing/2014/main" id="{8525CAEF-E9A1-4F5A-9576-F07F23834C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80043080"/>
      </p:ext>
    </p:extLst>
  </p:cSld>
  <p:clrMapOvr>
    <a:masterClrMapping/>
  </p:clrMapOvr>
  <mc:AlternateContent xmlns:mc="http://schemas.openxmlformats.org/markup-compatibility/2006">
    <mc:Choice xmlns:p14="http://schemas.microsoft.com/office/powerpoint/2010/main" Requires="p14">
      <p:transition spd="slow" p14:dur="2000" advTm="68977"/>
    </mc:Choice>
    <mc:Fallback>
      <p:transition spd="slow" advTm="68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57CA1E-A24F-48E5-8073-2FB399CEFD27}"/>
              </a:ext>
            </a:extLst>
          </p:cNvPr>
          <p:cNvSpPr>
            <a:spLocks noGrp="1"/>
          </p:cNvSpPr>
          <p:nvPr>
            <p:ph idx="1"/>
          </p:nvPr>
        </p:nvSpPr>
        <p:spPr>
          <a:xfrm>
            <a:off x="336499" y="1016814"/>
            <a:ext cx="8471002" cy="1234774"/>
          </a:xfrm>
        </p:spPr>
        <p:txBody>
          <a:bodyPr/>
          <a:lstStyle/>
          <a:p>
            <a:r>
              <a:rPr lang="en-US" dirty="0"/>
              <a:t>The MAC layer defines mechanisms to ensure that all nodes can access the shared wireless medium in a reliable manner</a:t>
            </a:r>
          </a:p>
          <a:p>
            <a:r>
              <a:rPr lang="en-US" dirty="0"/>
              <a:t>Two common access methods: token passing, random access</a:t>
            </a:r>
          </a:p>
        </p:txBody>
      </p:sp>
      <p:sp>
        <p:nvSpPr>
          <p:cNvPr id="3" name="Title 2">
            <a:extLst>
              <a:ext uri="{FF2B5EF4-FFF2-40B4-BE49-F238E27FC236}">
                <a16:creationId xmlns:a16="http://schemas.microsoft.com/office/drawing/2014/main" id="{80BED811-0FBC-4268-99C3-5B544FC65680}"/>
              </a:ext>
            </a:extLst>
          </p:cNvPr>
          <p:cNvSpPr>
            <a:spLocks noGrp="1"/>
          </p:cNvSpPr>
          <p:nvPr>
            <p:ph type="title"/>
          </p:nvPr>
        </p:nvSpPr>
        <p:spPr/>
        <p:txBody>
          <a:bodyPr/>
          <a:lstStyle/>
          <a:p>
            <a:r>
              <a:rPr lang="en-US" dirty="0"/>
              <a:t>Medium Access Control (MAC)</a:t>
            </a:r>
          </a:p>
        </p:txBody>
      </p:sp>
      <p:sp>
        <p:nvSpPr>
          <p:cNvPr id="4" name="Date Placeholder 3">
            <a:extLst>
              <a:ext uri="{FF2B5EF4-FFF2-40B4-BE49-F238E27FC236}">
                <a16:creationId xmlns:a16="http://schemas.microsoft.com/office/drawing/2014/main" id="{4CA11360-39F7-482E-A9E0-EEB1E35B926E}"/>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58215EFB-692A-4BD0-B11D-5B5E28826B33}"/>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B4773BA9-F8F6-4EDE-9880-AD9CD89E9958}"/>
              </a:ext>
            </a:extLst>
          </p:cNvPr>
          <p:cNvSpPr>
            <a:spLocks noGrp="1"/>
          </p:cNvSpPr>
          <p:nvPr>
            <p:ph type="sldNum" sz="quarter" idx="12"/>
          </p:nvPr>
        </p:nvSpPr>
        <p:spPr/>
        <p:txBody>
          <a:bodyPr/>
          <a:lstStyle/>
          <a:p>
            <a:fld id="{22DECF6A-13F7-418C-BBFC-95033FFCD5F1}" type="slidenum">
              <a:rPr lang="en-US" noProof="1" smtClean="0"/>
              <a:pPr/>
              <a:t>7</a:t>
            </a:fld>
            <a:endParaRPr lang="en-US" noProof="1"/>
          </a:p>
        </p:txBody>
      </p:sp>
      <p:graphicFrame>
        <p:nvGraphicFramePr>
          <p:cNvPr id="8" name="Table 8">
            <a:extLst>
              <a:ext uri="{FF2B5EF4-FFF2-40B4-BE49-F238E27FC236}">
                <a16:creationId xmlns:a16="http://schemas.microsoft.com/office/drawing/2014/main" id="{568E0D66-F82B-4CA5-9A41-460AF9F3388D}"/>
              </a:ext>
            </a:extLst>
          </p:cNvPr>
          <p:cNvGraphicFramePr>
            <a:graphicFrameLocks noGrp="1"/>
          </p:cNvGraphicFramePr>
          <p:nvPr/>
        </p:nvGraphicFramePr>
        <p:xfrm>
          <a:off x="688257" y="2251588"/>
          <a:ext cx="7865808" cy="2323064"/>
        </p:xfrm>
        <a:graphic>
          <a:graphicData uri="http://schemas.openxmlformats.org/drawingml/2006/table">
            <a:tbl>
              <a:tblPr firstRow="1" bandRow="1">
                <a:tableStyleId>{5C22544A-7EE6-4342-B048-85BDC9FD1C3A}</a:tableStyleId>
              </a:tblPr>
              <a:tblGrid>
                <a:gridCol w="3932904">
                  <a:extLst>
                    <a:ext uri="{9D8B030D-6E8A-4147-A177-3AD203B41FA5}">
                      <a16:colId xmlns:a16="http://schemas.microsoft.com/office/drawing/2014/main" val="3738498939"/>
                    </a:ext>
                  </a:extLst>
                </a:gridCol>
                <a:gridCol w="3932904">
                  <a:extLst>
                    <a:ext uri="{9D8B030D-6E8A-4147-A177-3AD203B41FA5}">
                      <a16:colId xmlns:a16="http://schemas.microsoft.com/office/drawing/2014/main" val="2205978169"/>
                    </a:ext>
                  </a:extLst>
                </a:gridCol>
              </a:tblGrid>
              <a:tr h="324464">
                <a:tc>
                  <a:txBody>
                    <a:bodyPr/>
                    <a:lstStyle/>
                    <a:p>
                      <a:pPr algn="ctr"/>
                      <a:r>
                        <a:rPr lang="en-US" sz="2000" dirty="0">
                          <a:solidFill>
                            <a:schemeClr val="tx1"/>
                          </a:solidFill>
                        </a:rPr>
                        <a:t>Token passing</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solidFill>
                            <a:schemeClr val="tx1"/>
                          </a:solidFill>
                        </a:rPr>
                        <a:t>Random access</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4900215"/>
                  </a:ext>
                </a:extLst>
              </a:tr>
              <a:tr h="1926824">
                <a:tc>
                  <a:txBody>
                    <a:bodyPr/>
                    <a:lstStyle/>
                    <a:p>
                      <a:pPr algn="ctr"/>
                      <a:r>
                        <a:rPr lang="en-US" sz="1800" dirty="0">
                          <a:solidFill>
                            <a:schemeClr val="tx1"/>
                          </a:solidFill>
                        </a:rPr>
                        <a:t>Pass a token around a virtual ring. Only the token holder can transmit</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rPr>
                        <a:t>Simultaneous accesses to the same channel collide and need to retry</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6794672"/>
                  </a:ext>
                </a:extLst>
              </a:tr>
            </a:tbl>
          </a:graphicData>
        </a:graphic>
      </p:graphicFrame>
      <p:grpSp>
        <p:nvGrpSpPr>
          <p:cNvPr id="86" name="10 Grupo">
            <a:extLst>
              <a:ext uri="{FF2B5EF4-FFF2-40B4-BE49-F238E27FC236}">
                <a16:creationId xmlns:a16="http://schemas.microsoft.com/office/drawing/2014/main" id="{0E1CCEFB-E774-4078-816D-533E3D2A766D}"/>
              </a:ext>
            </a:extLst>
          </p:cNvPr>
          <p:cNvGrpSpPr/>
          <p:nvPr/>
        </p:nvGrpSpPr>
        <p:grpSpPr>
          <a:xfrm>
            <a:off x="1278402" y="3394619"/>
            <a:ext cx="2911066" cy="1206527"/>
            <a:chOff x="2555776" y="3448279"/>
            <a:chExt cx="3672408" cy="2212968"/>
          </a:xfrm>
        </p:grpSpPr>
        <p:cxnSp>
          <p:nvCxnSpPr>
            <p:cNvPr id="89" name="Conector recto 20">
              <a:extLst>
                <a:ext uri="{FF2B5EF4-FFF2-40B4-BE49-F238E27FC236}">
                  <a16:creationId xmlns:a16="http://schemas.microsoft.com/office/drawing/2014/main" id="{21A14D95-49C1-4C60-B12C-1F20487B91A5}"/>
                </a:ext>
              </a:extLst>
            </p:cNvPr>
            <p:cNvCxnSpPr>
              <a:cxnSpLocks/>
            </p:cNvCxnSpPr>
            <p:nvPr/>
          </p:nvCxnSpPr>
          <p:spPr>
            <a:xfrm>
              <a:off x="2843808" y="3448279"/>
              <a:ext cx="0" cy="2212968"/>
            </a:xfrm>
            <a:prstGeom prst="line">
              <a:avLst/>
            </a:prstGeom>
          </p:spPr>
          <p:style>
            <a:lnRef idx="2">
              <a:schemeClr val="dk1"/>
            </a:lnRef>
            <a:fillRef idx="1">
              <a:schemeClr val="lt1"/>
            </a:fillRef>
            <a:effectRef idx="0">
              <a:schemeClr val="dk1"/>
            </a:effectRef>
            <a:fontRef idx="minor">
              <a:schemeClr val="dk1"/>
            </a:fontRef>
          </p:style>
        </p:cxnSp>
        <p:cxnSp>
          <p:nvCxnSpPr>
            <p:cNvPr id="90" name="Conector recto de flecha 21">
              <a:extLst>
                <a:ext uri="{FF2B5EF4-FFF2-40B4-BE49-F238E27FC236}">
                  <a16:creationId xmlns:a16="http://schemas.microsoft.com/office/drawing/2014/main" id="{EDCC97F3-D248-476F-8270-CE17B95A367B}"/>
                </a:ext>
              </a:extLst>
            </p:cNvPr>
            <p:cNvCxnSpPr/>
            <p:nvPr/>
          </p:nvCxnSpPr>
          <p:spPr>
            <a:xfrm>
              <a:off x="2555776" y="5390998"/>
              <a:ext cx="36724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91" name="Conector recto de flecha 22">
              <a:extLst>
                <a:ext uri="{FF2B5EF4-FFF2-40B4-BE49-F238E27FC236}">
                  <a16:creationId xmlns:a16="http://schemas.microsoft.com/office/drawing/2014/main" id="{68D4F692-36BC-4176-81DA-4DB0EFA274AA}"/>
                </a:ext>
              </a:extLst>
            </p:cNvPr>
            <p:cNvCxnSpPr>
              <a:cxnSpLocks/>
            </p:cNvCxnSpPr>
            <p:nvPr/>
          </p:nvCxnSpPr>
          <p:spPr>
            <a:xfrm>
              <a:off x="2555776" y="4815186"/>
              <a:ext cx="36724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92" name="Conector recto 25">
              <a:extLst>
                <a:ext uri="{FF2B5EF4-FFF2-40B4-BE49-F238E27FC236}">
                  <a16:creationId xmlns:a16="http://schemas.microsoft.com/office/drawing/2014/main" id="{7758D629-3558-4670-854B-D2AECEA42BCC}"/>
                </a:ext>
              </a:extLst>
            </p:cNvPr>
            <p:cNvCxnSpPr>
              <a:cxnSpLocks/>
            </p:cNvCxnSpPr>
            <p:nvPr/>
          </p:nvCxnSpPr>
          <p:spPr>
            <a:xfrm flipV="1">
              <a:off x="3100651" y="3457294"/>
              <a:ext cx="0" cy="219706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3" name="Rectángulo 27">
              <a:extLst>
                <a:ext uri="{FF2B5EF4-FFF2-40B4-BE49-F238E27FC236}">
                  <a16:creationId xmlns:a16="http://schemas.microsoft.com/office/drawing/2014/main" id="{DB83A7A1-B726-4766-8437-C90FCF8ECFC2}"/>
                </a:ext>
              </a:extLst>
            </p:cNvPr>
            <p:cNvSpPr/>
            <p:nvPr/>
          </p:nvSpPr>
          <p:spPr>
            <a:xfrm>
              <a:off x="3098751" y="3695231"/>
              <a:ext cx="720080" cy="360041"/>
            </a:xfrm>
            <a:prstGeom prst="rect">
              <a:avLst/>
            </a:prstGeom>
            <a:solidFill>
              <a:srgbClr val="548235">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0" i="0" dirty="0">
                  <a:solidFill>
                    <a:srgbClr val="000000"/>
                  </a:solidFill>
                  <a:effectLst/>
                  <a:latin typeface="Times New Roman" panose="02020603050405020304" pitchFamily="18" charset="0"/>
                </a:rPr>
                <a:t>✓</a:t>
              </a:r>
              <a:endParaRPr lang="es-ES" dirty="0"/>
            </a:p>
          </p:txBody>
        </p:sp>
      </p:grpSp>
      <p:sp>
        <p:nvSpPr>
          <p:cNvPr id="94" name="22 CuadroTexto">
            <a:extLst>
              <a:ext uri="{FF2B5EF4-FFF2-40B4-BE49-F238E27FC236}">
                <a16:creationId xmlns:a16="http://schemas.microsoft.com/office/drawing/2014/main" id="{94360E79-AF07-464A-BBC2-75B4458DEEE2}"/>
              </a:ext>
            </a:extLst>
          </p:cNvPr>
          <p:cNvSpPr txBox="1"/>
          <p:nvPr/>
        </p:nvSpPr>
        <p:spPr>
          <a:xfrm>
            <a:off x="4155247" y="3965033"/>
            <a:ext cx="253596" cy="338554"/>
          </a:xfrm>
          <a:prstGeom prst="rect">
            <a:avLst/>
          </a:prstGeom>
          <a:noFill/>
        </p:spPr>
        <p:txBody>
          <a:bodyPr wrap="none" rtlCol="0">
            <a:spAutoFit/>
          </a:bodyPr>
          <a:lstStyle/>
          <a:p>
            <a:r>
              <a:rPr lang="ca-ES" sz="1600" dirty="0"/>
              <a:t>t</a:t>
            </a:r>
          </a:p>
        </p:txBody>
      </p:sp>
      <p:sp>
        <p:nvSpPr>
          <p:cNvPr id="95" name="24 CuadroTexto">
            <a:extLst>
              <a:ext uri="{FF2B5EF4-FFF2-40B4-BE49-F238E27FC236}">
                <a16:creationId xmlns:a16="http://schemas.microsoft.com/office/drawing/2014/main" id="{0C4798B5-8AF0-4B1E-A935-CA249C209710}"/>
              </a:ext>
            </a:extLst>
          </p:cNvPr>
          <p:cNvSpPr txBox="1"/>
          <p:nvPr/>
        </p:nvSpPr>
        <p:spPr>
          <a:xfrm>
            <a:off x="704621" y="3451334"/>
            <a:ext cx="792396" cy="1015663"/>
          </a:xfrm>
          <a:prstGeom prst="rect">
            <a:avLst/>
          </a:prstGeom>
          <a:noFill/>
        </p:spPr>
        <p:txBody>
          <a:bodyPr wrap="none" rtlCol="0">
            <a:spAutoFit/>
          </a:bodyPr>
          <a:lstStyle/>
          <a:p>
            <a:r>
              <a:rPr lang="ca-ES" dirty="0"/>
              <a:t>Core 1</a:t>
            </a:r>
          </a:p>
          <a:p>
            <a:endParaRPr lang="ca-ES" sz="300" dirty="0"/>
          </a:p>
          <a:p>
            <a:r>
              <a:rPr lang="ca-ES" dirty="0"/>
              <a:t>Core 2</a:t>
            </a:r>
          </a:p>
          <a:p>
            <a:endParaRPr lang="ca-ES" sz="300" dirty="0"/>
          </a:p>
          <a:p>
            <a:r>
              <a:rPr lang="ca-ES" dirty="0"/>
              <a:t>Core 3</a:t>
            </a:r>
          </a:p>
        </p:txBody>
      </p:sp>
      <p:cxnSp>
        <p:nvCxnSpPr>
          <p:cNvPr id="96" name="Conector recto de flecha 22">
            <a:extLst>
              <a:ext uri="{FF2B5EF4-FFF2-40B4-BE49-F238E27FC236}">
                <a16:creationId xmlns:a16="http://schemas.microsoft.com/office/drawing/2014/main" id="{3BA4FB78-C802-48AF-97B9-40641897E71B}"/>
              </a:ext>
            </a:extLst>
          </p:cNvPr>
          <p:cNvCxnSpPr>
            <a:cxnSpLocks/>
          </p:cNvCxnSpPr>
          <p:nvPr/>
        </p:nvCxnSpPr>
        <p:spPr>
          <a:xfrm>
            <a:off x="1278402" y="3792721"/>
            <a:ext cx="2911066"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97" name="22 CuadroTexto">
            <a:extLst>
              <a:ext uri="{FF2B5EF4-FFF2-40B4-BE49-F238E27FC236}">
                <a16:creationId xmlns:a16="http://schemas.microsoft.com/office/drawing/2014/main" id="{2F857A4A-1F22-4057-84B5-A9FC651936DF}"/>
              </a:ext>
            </a:extLst>
          </p:cNvPr>
          <p:cNvSpPr txBox="1"/>
          <p:nvPr/>
        </p:nvSpPr>
        <p:spPr>
          <a:xfrm>
            <a:off x="4162808" y="3606807"/>
            <a:ext cx="253596" cy="338554"/>
          </a:xfrm>
          <a:prstGeom prst="rect">
            <a:avLst/>
          </a:prstGeom>
          <a:noFill/>
        </p:spPr>
        <p:txBody>
          <a:bodyPr wrap="none" rtlCol="0">
            <a:spAutoFit/>
          </a:bodyPr>
          <a:lstStyle/>
          <a:p>
            <a:r>
              <a:rPr lang="ca-ES" sz="1600" dirty="0"/>
              <a:t>t</a:t>
            </a:r>
          </a:p>
        </p:txBody>
      </p:sp>
      <p:sp>
        <p:nvSpPr>
          <p:cNvPr id="98" name="22 CuadroTexto">
            <a:extLst>
              <a:ext uri="{FF2B5EF4-FFF2-40B4-BE49-F238E27FC236}">
                <a16:creationId xmlns:a16="http://schemas.microsoft.com/office/drawing/2014/main" id="{A295C076-A148-4314-8F0F-AA111EB821CA}"/>
              </a:ext>
            </a:extLst>
          </p:cNvPr>
          <p:cNvSpPr txBox="1"/>
          <p:nvPr/>
        </p:nvSpPr>
        <p:spPr>
          <a:xfrm>
            <a:off x="4158546" y="4284482"/>
            <a:ext cx="253596" cy="338554"/>
          </a:xfrm>
          <a:prstGeom prst="rect">
            <a:avLst/>
          </a:prstGeom>
          <a:noFill/>
        </p:spPr>
        <p:txBody>
          <a:bodyPr wrap="none" rtlCol="0">
            <a:spAutoFit/>
          </a:bodyPr>
          <a:lstStyle/>
          <a:p>
            <a:r>
              <a:rPr lang="ca-ES" sz="1600" dirty="0"/>
              <a:t>t</a:t>
            </a:r>
          </a:p>
        </p:txBody>
      </p:sp>
      <p:cxnSp>
        <p:nvCxnSpPr>
          <p:cNvPr id="99" name="Conector recto 25">
            <a:extLst>
              <a:ext uri="{FF2B5EF4-FFF2-40B4-BE49-F238E27FC236}">
                <a16:creationId xmlns:a16="http://schemas.microsoft.com/office/drawing/2014/main" id="{2CCB379E-8E10-494E-AC2C-F9EABE7E59F2}"/>
              </a:ext>
            </a:extLst>
          </p:cNvPr>
          <p:cNvCxnSpPr>
            <a:cxnSpLocks/>
          </p:cNvCxnSpPr>
          <p:nvPr/>
        </p:nvCxnSpPr>
        <p:spPr>
          <a:xfrm flipV="1">
            <a:off x="2285497" y="3394619"/>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0" name="Rectángulo 27">
            <a:extLst>
              <a:ext uri="{FF2B5EF4-FFF2-40B4-BE49-F238E27FC236}">
                <a16:creationId xmlns:a16="http://schemas.microsoft.com/office/drawing/2014/main" id="{995C3CE6-5F82-4DE4-99E1-89A36C6D5645}"/>
              </a:ext>
            </a:extLst>
          </p:cNvPr>
          <p:cNvSpPr/>
          <p:nvPr/>
        </p:nvSpPr>
        <p:spPr>
          <a:xfrm>
            <a:off x="2875281" y="4193954"/>
            <a:ext cx="570797" cy="196297"/>
          </a:xfrm>
          <a:prstGeom prst="rect">
            <a:avLst/>
          </a:prstGeom>
          <a:solidFill>
            <a:srgbClr val="548235">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0" i="0" dirty="0">
                <a:solidFill>
                  <a:srgbClr val="000000"/>
                </a:solidFill>
                <a:effectLst/>
                <a:latin typeface="Times New Roman" panose="02020603050405020304" pitchFamily="18" charset="0"/>
              </a:rPr>
              <a:t>✓</a:t>
            </a:r>
            <a:endParaRPr lang="es-ES" dirty="0"/>
          </a:p>
        </p:txBody>
      </p:sp>
      <p:cxnSp>
        <p:nvCxnSpPr>
          <p:cNvPr id="101" name="Conector recto 25">
            <a:extLst>
              <a:ext uri="{FF2B5EF4-FFF2-40B4-BE49-F238E27FC236}">
                <a16:creationId xmlns:a16="http://schemas.microsoft.com/office/drawing/2014/main" id="{BE2763CF-C648-4672-AFAE-50818C1998A0}"/>
              </a:ext>
            </a:extLst>
          </p:cNvPr>
          <p:cNvCxnSpPr>
            <a:cxnSpLocks/>
          </p:cNvCxnSpPr>
          <p:nvPr/>
        </p:nvCxnSpPr>
        <p:spPr>
          <a:xfrm flipV="1">
            <a:off x="2870516" y="3389704"/>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2" name="Conector recto 25">
            <a:extLst>
              <a:ext uri="{FF2B5EF4-FFF2-40B4-BE49-F238E27FC236}">
                <a16:creationId xmlns:a16="http://schemas.microsoft.com/office/drawing/2014/main" id="{D2551677-9D73-476F-8077-862B3D199361}"/>
              </a:ext>
            </a:extLst>
          </p:cNvPr>
          <p:cNvCxnSpPr>
            <a:cxnSpLocks/>
          </p:cNvCxnSpPr>
          <p:nvPr/>
        </p:nvCxnSpPr>
        <p:spPr>
          <a:xfrm flipV="1">
            <a:off x="3450619" y="3399538"/>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03" name="10 Grupo">
            <a:extLst>
              <a:ext uri="{FF2B5EF4-FFF2-40B4-BE49-F238E27FC236}">
                <a16:creationId xmlns:a16="http://schemas.microsoft.com/office/drawing/2014/main" id="{C8F8921C-BC49-4893-A290-285E9DBF0808}"/>
              </a:ext>
            </a:extLst>
          </p:cNvPr>
          <p:cNvGrpSpPr/>
          <p:nvPr/>
        </p:nvGrpSpPr>
        <p:grpSpPr>
          <a:xfrm>
            <a:off x="5427631" y="3398373"/>
            <a:ext cx="2911066" cy="1206527"/>
            <a:chOff x="2555776" y="3448279"/>
            <a:chExt cx="3672408" cy="2212968"/>
          </a:xfrm>
        </p:grpSpPr>
        <p:sp>
          <p:nvSpPr>
            <p:cNvPr id="104" name="Rectángulo 18">
              <a:extLst>
                <a:ext uri="{FF2B5EF4-FFF2-40B4-BE49-F238E27FC236}">
                  <a16:creationId xmlns:a16="http://schemas.microsoft.com/office/drawing/2014/main" id="{E39169A9-A2EF-4C56-ADAF-3CD8613AD556}"/>
                </a:ext>
              </a:extLst>
            </p:cNvPr>
            <p:cNvSpPr/>
            <p:nvPr/>
          </p:nvSpPr>
          <p:spPr>
            <a:xfrm>
              <a:off x="3104223" y="3696594"/>
              <a:ext cx="720080" cy="360041"/>
            </a:xfrm>
            <a:prstGeom prst="rect">
              <a:avLst/>
            </a:prstGeom>
            <a:solidFill>
              <a:srgbClr val="FF0000">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dirty="0"/>
                <a:t>×</a:t>
              </a:r>
            </a:p>
          </p:txBody>
        </p:sp>
        <p:sp>
          <p:nvSpPr>
            <p:cNvPr id="105" name="Rectángulo 19">
              <a:extLst>
                <a:ext uri="{FF2B5EF4-FFF2-40B4-BE49-F238E27FC236}">
                  <a16:creationId xmlns:a16="http://schemas.microsoft.com/office/drawing/2014/main" id="{AB1C5552-BA30-4DFD-B48E-A08A1F9D6698}"/>
                </a:ext>
              </a:extLst>
            </p:cNvPr>
            <p:cNvSpPr/>
            <p:nvPr/>
          </p:nvSpPr>
          <p:spPr>
            <a:xfrm>
              <a:off x="3098089" y="4910087"/>
              <a:ext cx="720080" cy="360041"/>
            </a:xfrm>
            <a:prstGeom prst="rect">
              <a:avLst/>
            </a:prstGeom>
            <a:solidFill>
              <a:srgbClr val="FF0000">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dirty="0"/>
                <a:t>×</a:t>
              </a:r>
            </a:p>
          </p:txBody>
        </p:sp>
        <p:cxnSp>
          <p:nvCxnSpPr>
            <p:cNvPr id="106" name="Conector recto 20">
              <a:extLst>
                <a:ext uri="{FF2B5EF4-FFF2-40B4-BE49-F238E27FC236}">
                  <a16:creationId xmlns:a16="http://schemas.microsoft.com/office/drawing/2014/main" id="{FA0815E7-0341-461F-BE77-3BE0A4C24301}"/>
                </a:ext>
              </a:extLst>
            </p:cNvPr>
            <p:cNvCxnSpPr>
              <a:cxnSpLocks/>
            </p:cNvCxnSpPr>
            <p:nvPr/>
          </p:nvCxnSpPr>
          <p:spPr>
            <a:xfrm>
              <a:off x="2843808" y="3448279"/>
              <a:ext cx="0" cy="2212968"/>
            </a:xfrm>
            <a:prstGeom prst="line">
              <a:avLst/>
            </a:prstGeom>
          </p:spPr>
          <p:style>
            <a:lnRef idx="2">
              <a:schemeClr val="dk1"/>
            </a:lnRef>
            <a:fillRef idx="1">
              <a:schemeClr val="lt1"/>
            </a:fillRef>
            <a:effectRef idx="0">
              <a:schemeClr val="dk1"/>
            </a:effectRef>
            <a:fontRef idx="minor">
              <a:schemeClr val="dk1"/>
            </a:fontRef>
          </p:style>
        </p:cxnSp>
        <p:cxnSp>
          <p:nvCxnSpPr>
            <p:cNvPr id="107" name="Conector recto de flecha 21">
              <a:extLst>
                <a:ext uri="{FF2B5EF4-FFF2-40B4-BE49-F238E27FC236}">
                  <a16:creationId xmlns:a16="http://schemas.microsoft.com/office/drawing/2014/main" id="{8AD2402F-FBE6-4FFA-AEA0-C1C6BAF082ED}"/>
                </a:ext>
              </a:extLst>
            </p:cNvPr>
            <p:cNvCxnSpPr/>
            <p:nvPr/>
          </p:nvCxnSpPr>
          <p:spPr>
            <a:xfrm>
              <a:off x="2555776" y="5390998"/>
              <a:ext cx="36724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08" name="Conector recto de flecha 22">
              <a:extLst>
                <a:ext uri="{FF2B5EF4-FFF2-40B4-BE49-F238E27FC236}">
                  <a16:creationId xmlns:a16="http://schemas.microsoft.com/office/drawing/2014/main" id="{7ADD8BC6-6F6F-4C29-961D-E6D98FEC9B27}"/>
                </a:ext>
              </a:extLst>
            </p:cNvPr>
            <p:cNvCxnSpPr>
              <a:cxnSpLocks/>
            </p:cNvCxnSpPr>
            <p:nvPr/>
          </p:nvCxnSpPr>
          <p:spPr>
            <a:xfrm>
              <a:off x="2555776" y="4815186"/>
              <a:ext cx="367240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09" name="Conector recto 25">
              <a:extLst>
                <a:ext uri="{FF2B5EF4-FFF2-40B4-BE49-F238E27FC236}">
                  <a16:creationId xmlns:a16="http://schemas.microsoft.com/office/drawing/2014/main" id="{AE665D20-1F4B-4594-AE80-81985484E393}"/>
                </a:ext>
              </a:extLst>
            </p:cNvPr>
            <p:cNvCxnSpPr>
              <a:cxnSpLocks/>
            </p:cNvCxnSpPr>
            <p:nvPr/>
          </p:nvCxnSpPr>
          <p:spPr>
            <a:xfrm flipV="1">
              <a:off x="3100651" y="3457294"/>
              <a:ext cx="0" cy="219706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0" name="Rectángulo 27">
              <a:extLst>
                <a:ext uri="{FF2B5EF4-FFF2-40B4-BE49-F238E27FC236}">
                  <a16:creationId xmlns:a16="http://schemas.microsoft.com/office/drawing/2014/main" id="{23ABF05F-FCB9-401F-9165-8516FA66CD85}"/>
                </a:ext>
              </a:extLst>
            </p:cNvPr>
            <p:cNvSpPr/>
            <p:nvPr/>
          </p:nvSpPr>
          <p:spPr>
            <a:xfrm>
              <a:off x="3830572" y="3695231"/>
              <a:ext cx="720080" cy="360041"/>
            </a:xfrm>
            <a:prstGeom prst="rect">
              <a:avLst/>
            </a:prstGeom>
            <a:solidFill>
              <a:srgbClr val="548235">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0" i="0" dirty="0">
                  <a:solidFill>
                    <a:srgbClr val="000000"/>
                  </a:solidFill>
                  <a:effectLst/>
                  <a:latin typeface="Times New Roman" panose="02020603050405020304" pitchFamily="18" charset="0"/>
                </a:rPr>
                <a:t>✓</a:t>
              </a:r>
              <a:endParaRPr lang="es-ES" dirty="0"/>
            </a:p>
          </p:txBody>
        </p:sp>
      </p:grpSp>
      <p:sp>
        <p:nvSpPr>
          <p:cNvPr id="111" name="22 CuadroTexto">
            <a:extLst>
              <a:ext uri="{FF2B5EF4-FFF2-40B4-BE49-F238E27FC236}">
                <a16:creationId xmlns:a16="http://schemas.microsoft.com/office/drawing/2014/main" id="{372F0A33-DF5C-4728-83E5-BBA594BAAABD}"/>
              </a:ext>
            </a:extLst>
          </p:cNvPr>
          <p:cNvSpPr txBox="1"/>
          <p:nvPr/>
        </p:nvSpPr>
        <p:spPr>
          <a:xfrm>
            <a:off x="8304476" y="3968787"/>
            <a:ext cx="253596" cy="338554"/>
          </a:xfrm>
          <a:prstGeom prst="rect">
            <a:avLst/>
          </a:prstGeom>
          <a:noFill/>
        </p:spPr>
        <p:txBody>
          <a:bodyPr wrap="none" rtlCol="0">
            <a:spAutoFit/>
          </a:bodyPr>
          <a:lstStyle/>
          <a:p>
            <a:r>
              <a:rPr lang="ca-ES" sz="1600" dirty="0"/>
              <a:t>t</a:t>
            </a:r>
          </a:p>
        </p:txBody>
      </p:sp>
      <p:sp>
        <p:nvSpPr>
          <p:cNvPr id="112" name="24 CuadroTexto">
            <a:extLst>
              <a:ext uri="{FF2B5EF4-FFF2-40B4-BE49-F238E27FC236}">
                <a16:creationId xmlns:a16="http://schemas.microsoft.com/office/drawing/2014/main" id="{D88AF82F-C031-4F6C-8052-DCA8D60ECB9C}"/>
              </a:ext>
            </a:extLst>
          </p:cNvPr>
          <p:cNvSpPr txBox="1"/>
          <p:nvPr/>
        </p:nvSpPr>
        <p:spPr>
          <a:xfrm>
            <a:off x="4853850" y="3455088"/>
            <a:ext cx="792396" cy="1015663"/>
          </a:xfrm>
          <a:prstGeom prst="rect">
            <a:avLst/>
          </a:prstGeom>
          <a:noFill/>
        </p:spPr>
        <p:txBody>
          <a:bodyPr wrap="none" rtlCol="0">
            <a:spAutoFit/>
          </a:bodyPr>
          <a:lstStyle/>
          <a:p>
            <a:r>
              <a:rPr lang="ca-ES" dirty="0"/>
              <a:t>Core 1</a:t>
            </a:r>
          </a:p>
          <a:p>
            <a:endParaRPr lang="ca-ES" sz="300" dirty="0"/>
          </a:p>
          <a:p>
            <a:r>
              <a:rPr lang="ca-ES" dirty="0"/>
              <a:t>Core 2</a:t>
            </a:r>
          </a:p>
          <a:p>
            <a:endParaRPr lang="ca-ES" sz="300" dirty="0"/>
          </a:p>
          <a:p>
            <a:r>
              <a:rPr lang="ca-ES" dirty="0"/>
              <a:t>Core 3</a:t>
            </a:r>
          </a:p>
        </p:txBody>
      </p:sp>
      <p:cxnSp>
        <p:nvCxnSpPr>
          <p:cNvPr id="113" name="Conector recto de flecha 22">
            <a:extLst>
              <a:ext uri="{FF2B5EF4-FFF2-40B4-BE49-F238E27FC236}">
                <a16:creationId xmlns:a16="http://schemas.microsoft.com/office/drawing/2014/main" id="{59D6CEC0-7B7F-437B-B1BA-B1C7712B953B}"/>
              </a:ext>
            </a:extLst>
          </p:cNvPr>
          <p:cNvCxnSpPr>
            <a:cxnSpLocks/>
          </p:cNvCxnSpPr>
          <p:nvPr/>
        </p:nvCxnSpPr>
        <p:spPr>
          <a:xfrm>
            <a:off x="5427631" y="3796475"/>
            <a:ext cx="2911066"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14" name="22 CuadroTexto">
            <a:extLst>
              <a:ext uri="{FF2B5EF4-FFF2-40B4-BE49-F238E27FC236}">
                <a16:creationId xmlns:a16="http://schemas.microsoft.com/office/drawing/2014/main" id="{D4628298-A23A-4FC3-A27B-AD22A3CC20D5}"/>
              </a:ext>
            </a:extLst>
          </p:cNvPr>
          <p:cNvSpPr txBox="1"/>
          <p:nvPr/>
        </p:nvSpPr>
        <p:spPr>
          <a:xfrm>
            <a:off x="8312037" y="3610561"/>
            <a:ext cx="253596" cy="338554"/>
          </a:xfrm>
          <a:prstGeom prst="rect">
            <a:avLst/>
          </a:prstGeom>
          <a:noFill/>
        </p:spPr>
        <p:txBody>
          <a:bodyPr wrap="none" rtlCol="0">
            <a:spAutoFit/>
          </a:bodyPr>
          <a:lstStyle/>
          <a:p>
            <a:r>
              <a:rPr lang="ca-ES" sz="1600" dirty="0"/>
              <a:t>t</a:t>
            </a:r>
          </a:p>
        </p:txBody>
      </p:sp>
      <p:sp>
        <p:nvSpPr>
          <p:cNvPr id="115" name="22 CuadroTexto">
            <a:extLst>
              <a:ext uri="{FF2B5EF4-FFF2-40B4-BE49-F238E27FC236}">
                <a16:creationId xmlns:a16="http://schemas.microsoft.com/office/drawing/2014/main" id="{4C21DC39-3E6B-4C04-AD08-62D0D3C3BE00}"/>
              </a:ext>
            </a:extLst>
          </p:cNvPr>
          <p:cNvSpPr txBox="1"/>
          <p:nvPr/>
        </p:nvSpPr>
        <p:spPr>
          <a:xfrm>
            <a:off x="8307775" y="4288236"/>
            <a:ext cx="253596" cy="338554"/>
          </a:xfrm>
          <a:prstGeom prst="rect">
            <a:avLst/>
          </a:prstGeom>
          <a:noFill/>
        </p:spPr>
        <p:txBody>
          <a:bodyPr wrap="none" rtlCol="0">
            <a:spAutoFit/>
          </a:bodyPr>
          <a:lstStyle/>
          <a:p>
            <a:r>
              <a:rPr lang="ca-ES" sz="1600" dirty="0"/>
              <a:t>t</a:t>
            </a:r>
          </a:p>
        </p:txBody>
      </p:sp>
      <p:cxnSp>
        <p:nvCxnSpPr>
          <p:cNvPr id="116" name="Conector recto 25">
            <a:extLst>
              <a:ext uri="{FF2B5EF4-FFF2-40B4-BE49-F238E27FC236}">
                <a16:creationId xmlns:a16="http://schemas.microsoft.com/office/drawing/2014/main" id="{F9C4D180-2C27-4774-9538-AAF096E627E7}"/>
              </a:ext>
            </a:extLst>
          </p:cNvPr>
          <p:cNvCxnSpPr>
            <a:cxnSpLocks/>
          </p:cNvCxnSpPr>
          <p:nvPr/>
        </p:nvCxnSpPr>
        <p:spPr>
          <a:xfrm flipV="1">
            <a:off x="6433925" y="3398373"/>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7" name="Rectángulo 27">
            <a:extLst>
              <a:ext uri="{FF2B5EF4-FFF2-40B4-BE49-F238E27FC236}">
                <a16:creationId xmlns:a16="http://schemas.microsoft.com/office/drawing/2014/main" id="{CFD1449F-3334-4870-8A09-D52ADA9C0FE0}"/>
              </a:ext>
            </a:extLst>
          </p:cNvPr>
          <p:cNvSpPr/>
          <p:nvPr/>
        </p:nvSpPr>
        <p:spPr>
          <a:xfrm>
            <a:off x="7024510" y="4197708"/>
            <a:ext cx="570797" cy="196297"/>
          </a:xfrm>
          <a:prstGeom prst="rect">
            <a:avLst/>
          </a:prstGeom>
          <a:solidFill>
            <a:srgbClr val="548235">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0" i="0" dirty="0">
                <a:solidFill>
                  <a:srgbClr val="000000"/>
                </a:solidFill>
                <a:effectLst/>
                <a:latin typeface="Times New Roman" panose="02020603050405020304" pitchFamily="18" charset="0"/>
              </a:rPr>
              <a:t>✓</a:t>
            </a:r>
            <a:endParaRPr lang="es-ES" dirty="0"/>
          </a:p>
        </p:txBody>
      </p:sp>
      <p:cxnSp>
        <p:nvCxnSpPr>
          <p:cNvPr id="118" name="Conector recto 25">
            <a:extLst>
              <a:ext uri="{FF2B5EF4-FFF2-40B4-BE49-F238E27FC236}">
                <a16:creationId xmlns:a16="http://schemas.microsoft.com/office/drawing/2014/main" id="{1808148E-98D7-4F94-8B54-DF8AA1838652}"/>
              </a:ext>
            </a:extLst>
          </p:cNvPr>
          <p:cNvCxnSpPr>
            <a:cxnSpLocks/>
          </p:cNvCxnSpPr>
          <p:nvPr/>
        </p:nvCxnSpPr>
        <p:spPr>
          <a:xfrm flipV="1">
            <a:off x="7019745" y="3393458"/>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9" name="Conector recto 25">
            <a:extLst>
              <a:ext uri="{FF2B5EF4-FFF2-40B4-BE49-F238E27FC236}">
                <a16:creationId xmlns:a16="http://schemas.microsoft.com/office/drawing/2014/main" id="{C6306B1B-71BF-4101-9CA4-118E67C297EE}"/>
              </a:ext>
            </a:extLst>
          </p:cNvPr>
          <p:cNvCxnSpPr>
            <a:cxnSpLocks/>
          </p:cNvCxnSpPr>
          <p:nvPr/>
        </p:nvCxnSpPr>
        <p:spPr>
          <a:xfrm flipV="1">
            <a:off x="7599848" y="3403292"/>
            <a:ext cx="0" cy="11978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Arrow: Down 9">
            <a:extLst>
              <a:ext uri="{FF2B5EF4-FFF2-40B4-BE49-F238E27FC236}">
                <a16:creationId xmlns:a16="http://schemas.microsoft.com/office/drawing/2014/main" id="{2103322B-61E0-4599-B30F-45BF5592D37A}"/>
              </a:ext>
            </a:extLst>
          </p:cNvPr>
          <p:cNvSpPr/>
          <p:nvPr/>
        </p:nvSpPr>
        <p:spPr>
          <a:xfrm>
            <a:off x="831824" y="871869"/>
            <a:ext cx="3591314" cy="1414249"/>
          </a:xfrm>
          <a:prstGeom prst="downArrow">
            <a:avLst>
              <a:gd name="adj1" fmla="val 100000"/>
              <a:gd name="adj2" fmla="val 29262"/>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dirty="0"/>
              <a:t>No wasted cycles at high loads</a:t>
            </a:r>
          </a:p>
          <a:p>
            <a:pPr marL="285750" indent="-285750">
              <a:buFont typeface="Calibri" panose="020F0502020204030204" pitchFamily="34" charset="0"/>
              <a:buChar char="×"/>
            </a:pPr>
            <a:r>
              <a:rPr lang="en-US" dirty="0"/>
              <a:t>Unnecessary delays if contention is low</a:t>
            </a:r>
          </a:p>
        </p:txBody>
      </p:sp>
      <p:sp>
        <p:nvSpPr>
          <p:cNvPr id="43" name="Arrow: Down 42">
            <a:extLst>
              <a:ext uri="{FF2B5EF4-FFF2-40B4-BE49-F238E27FC236}">
                <a16:creationId xmlns:a16="http://schemas.microsoft.com/office/drawing/2014/main" id="{3B67ECC4-FE06-4868-A655-07326588E67C}"/>
              </a:ext>
            </a:extLst>
          </p:cNvPr>
          <p:cNvSpPr/>
          <p:nvPr/>
        </p:nvSpPr>
        <p:spPr>
          <a:xfrm>
            <a:off x="4957276" y="876240"/>
            <a:ext cx="3368025" cy="1414249"/>
          </a:xfrm>
          <a:prstGeom prst="downArrow">
            <a:avLst>
              <a:gd name="adj1" fmla="val 100000"/>
              <a:gd name="adj2" fmla="val 29262"/>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dirty="0"/>
              <a:t>No wasted cycles if contention is low (transmit right away) </a:t>
            </a:r>
          </a:p>
          <a:p>
            <a:pPr marL="285750" indent="-285750">
              <a:buFont typeface="Calibri" panose="020F0502020204030204" pitchFamily="34" charset="0"/>
              <a:buChar char="×"/>
            </a:pPr>
            <a:r>
              <a:rPr lang="en-US" dirty="0"/>
              <a:t>Lots of collisions at high loads</a:t>
            </a:r>
          </a:p>
        </p:txBody>
      </p:sp>
      <p:pic>
        <p:nvPicPr>
          <p:cNvPr id="15" name="Audio 14">
            <a:hlinkClick r:id="" action="ppaction://media"/>
            <a:extLst>
              <a:ext uri="{FF2B5EF4-FFF2-40B4-BE49-F238E27FC236}">
                <a16:creationId xmlns:a16="http://schemas.microsoft.com/office/drawing/2014/main" id="{76E8613C-E4CA-4A3C-A8F6-2738E947B6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6886374"/>
      </p:ext>
    </p:extLst>
  </p:cSld>
  <p:clrMapOvr>
    <a:masterClrMapping/>
  </p:clrMapOvr>
  <mc:AlternateContent xmlns:mc="http://schemas.openxmlformats.org/markup-compatibility/2006">
    <mc:Choice xmlns:p14="http://schemas.microsoft.com/office/powerpoint/2010/main" Requires="p14">
      <p:transition spd="slow" p14:dur="2000" advTm="24281"/>
    </mc:Choice>
    <mc:Fallback>
      <p:transition spd="slow" advTm="2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EF8BF2-CD3A-4150-B566-2D3AEE868EF6}"/>
              </a:ext>
            </a:extLst>
          </p:cNvPr>
          <p:cNvSpPr>
            <a:spLocks noGrp="1"/>
          </p:cNvSpPr>
          <p:nvPr>
            <p:ph idx="1"/>
          </p:nvPr>
        </p:nvSpPr>
        <p:spPr>
          <a:xfrm>
            <a:off x="336499" y="1016813"/>
            <a:ext cx="8562952" cy="3615910"/>
          </a:xfrm>
        </p:spPr>
        <p:txBody>
          <a:bodyPr/>
          <a:lstStyle/>
          <a:p>
            <a:r>
              <a:rPr lang="en-US" dirty="0"/>
              <a:t>Wireless on-chip scenario</a:t>
            </a:r>
          </a:p>
          <a:p>
            <a:pPr lvl="1"/>
            <a:r>
              <a:rPr lang="en-US" dirty="0"/>
              <a:t>Physically constrained – need for lightweight MAC protocol</a:t>
            </a:r>
          </a:p>
          <a:p>
            <a:pPr lvl="1"/>
            <a:r>
              <a:rPr lang="en-US" dirty="0"/>
              <a:t>Unlike off-chip scenarios, the environment is static and known beforehand</a:t>
            </a:r>
          </a:p>
          <a:p>
            <a:pPr lvl="2"/>
            <a:r>
              <a:rPr lang="en-US" dirty="0"/>
              <a:t>All nodes are synchronized</a:t>
            </a:r>
          </a:p>
          <a:p>
            <a:pPr lvl="2"/>
            <a:r>
              <a:rPr lang="en-US" dirty="0"/>
              <a:t>Collisions can always be detected</a:t>
            </a:r>
          </a:p>
          <a:p>
            <a:pPr lvl="1"/>
            <a:r>
              <a:rPr lang="en-US" dirty="0"/>
              <a:t>Protocols must scale to many cores and adapt to changes in traffic</a:t>
            </a:r>
          </a:p>
          <a:p>
            <a:pPr lvl="2"/>
            <a:endParaRPr lang="en-US" dirty="0"/>
          </a:p>
          <a:p>
            <a:pPr lvl="1"/>
            <a:endParaRPr lang="en-US" dirty="0"/>
          </a:p>
        </p:txBody>
      </p:sp>
      <p:sp>
        <p:nvSpPr>
          <p:cNvPr id="3" name="Title 2">
            <a:extLst>
              <a:ext uri="{FF2B5EF4-FFF2-40B4-BE49-F238E27FC236}">
                <a16:creationId xmlns:a16="http://schemas.microsoft.com/office/drawing/2014/main" id="{CCB42C75-31F8-4080-8F6A-7AE11736D3AF}"/>
              </a:ext>
            </a:extLst>
          </p:cNvPr>
          <p:cNvSpPr>
            <a:spLocks noGrp="1"/>
          </p:cNvSpPr>
          <p:nvPr>
            <p:ph type="title"/>
          </p:nvPr>
        </p:nvSpPr>
        <p:spPr/>
        <p:txBody>
          <a:bodyPr/>
          <a:lstStyle/>
          <a:p>
            <a:r>
              <a:rPr lang="en-US" dirty="0"/>
              <a:t>MAC Context Analysis</a:t>
            </a:r>
          </a:p>
        </p:txBody>
      </p:sp>
      <p:sp>
        <p:nvSpPr>
          <p:cNvPr id="4" name="Date Placeholder 3">
            <a:extLst>
              <a:ext uri="{FF2B5EF4-FFF2-40B4-BE49-F238E27FC236}">
                <a16:creationId xmlns:a16="http://schemas.microsoft.com/office/drawing/2014/main" id="{389130E0-0EC8-4E98-A7BA-7BD7A5E2BD1F}"/>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2235728A-8258-4E82-89B7-E1B90EC0767C}"/>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BEE768F2-07AD-42E6-A3CD-A007629D10A7}"/>
              </a:ext>
            </a:extLst>
          </p:cNvPr>
          <p:cNvSpPr>
            <a:spLocks noGrp="1"/>
          </p:cNvSpPr>
          <p:nvPr>
            <p:ph type="sldNum" sz="quarter" idx="12"/>
          </p:nvPr>
        </p:nvSpPr>
        <p:spPr/>
        <p:txBody>
          <a:bodyPr/>
          <a:lstStyle/>
          <a:p>
            <a:fld id="{22DECF6A-13F7-418C-BBFC-95033FFCD5F1}" type="slidenum">
              <a:rPr lang="en-US" noProof="1" smtClean="0"/>
              <a:pPr/>
              <a:t>8</a:t>
            </a:fld>
            <a:endParaRPr lang="en-US" noProof="1"/>
          </a:p>
        </p:txBody>
      </p:sp>
      <p:graphicFrame>
        <p:nvGraphicFramePr>
          <p:cNvPr id="7" name="Table 6">
            <a:extLst>
              <a:ext uri="{FF2B5EF4-FFF2-40B4-BE49-F238E27FC236}">
                <a16:creationId xmlns:a16="http://schemas.microsoft.com/office/drawing/2014/main" id="{2D1445DC-9EAF-47AB-9669-72B957AB86C1}"/>
              </a:ext>
            </a:extLst>
          </p:cNvPr>
          <p:cNvGraphicFramePr>
            <a:graphicFrameLocks noGrp="1"/>
          </p:cNvGraphicFramePr>
          <p:nvPr>
            <p:extLst>
              <p:ext uri="{D42A27DB-BD31-4B8C-83A1-F6EECF244321}">
                <p14:modId xmlns:p14="http://schemas.microsoft.com/office/powerpoint/2010/main" val="2255773727"/>
              </p:ext>
            </p:extLst>
          </p:nvPr>
        </p:nvGraphicFramePr>
        <p:xfrm>
          <a:off x="1973914" y="3327991"/>
          <a:ext cx="5186444" cy="1107960"/>
        </p:xfrm>
        <a:graphic>
          <a:graphicData uri="http://schemas.openxmlformats.org/drawingml/2006/table">
            <a:tbl>
              <a:tblPr firstRow="1" bandRow="1">
                <a:tableStyleId>{7DF18680-E054-41AD-8BC1-D1AEF772440D}</a:tableStyleId>
              </a:tblPr>
              <a:tblGrid>
                <a:gridCol w="1447792">
                  <a:extLst>
                    <a:ext uri="{9D8B030D-6E8A-4147-A177-3AD203B41FA5}">
                      <a16:colId xmlns:a16="http://schemas.microsoft.com/office/drawing/2014/main" val="458259169"/>
                    </a:ext>
                  </a:extLst>
                </a:gridCol>
                <a:gridCol w="1145428">
                  <a:extLst>
                    <a:ext uri="{9D8B030D-6E8A-4147-A177-3AD203B41FA5}">
                      <a16:colId xmlns:a16="http://schemas.microsoft.com/office/drawing/2014/main" val="319473442"/>
                    </a:ext>
                  </a:extLst>
                </a:gridCol>
                <a:gridCol w="1296612">
                  <a:extLst>
                    <a:ext uri="{9D8B030D-6E8A-4147-A177-3AD203B41FA5}">
                      <a16:colId xmlns:a16="http://schemas.microsoft.com/office/drawing/2014/main" val="1811009673"/>
                    </a:ext>
                  </a:extLst>
                </a:gridCol>
                <a:gridCol w="1296612">
                  <a:extLst>
                    <a:ext uri="{9D8B030D-6E8A-4147-A177-3AD203B41FA5}">
                      <a16:colId xmlns:a16="http://schemas.microsoft.com/office/drawing/2014/main" val="567596848"/>
                    </a:ext>
                  </a:extLst>
                </a:gridCol>
              </a:tblGrid>
              <a:tr h="276990">
                <a:tc>
                  <a:txBody>
                    <a:bodyPr/>
                    <a:lstStyle/>
                    <a:p>
                      <a:pPr algn="ctr"/>
                      <a:endParaRPr lang="en-US" sz="1300" dirty="0">
                        <a:latin typeface="Arial" panose="020B0604020202020204" pitchFamily="34" charset="0"/>
                        <a:cs typeface="Arial" panose="020B0604020202020204" pitchFamily="34" charset="0"/>
                      </a:endParaRPr>
                    </a:p>
                  </a:txBody>
                  <a:tcPr marL="68298" marR="68298" marT="34149" marB="34149">
                    <a:solidFill>
                      <a:schemeClr val="bg1"/>
                    </a:solidFill>
                  </a:tcPr>
                </a:tc>
                <a:tc>
                  <a:txBody>
                    <a:bodyPr/>
                    <a:lstStyle/>
                    <a:p>
                      <a:pPr algn="ctr"/>
                      <a:r>
                        <a:rPr lang="en-US" sz="1300" dirty="0">
                          <a:latin typeface="Arial" panose="020B0604020202020204" pitchFamily="34" charset="0"/>
                          <a:cs typeface="Arial" panose="020B0604020202020204" pitchFamily="34" charset="0"/>
                        </a:rPr>
                        <a:t>Low</a:t>
                      </a:r>
                      <a:r>
                        <a:rPr lang="en-US" sz="1300" baseline="0" dirty="0">
                          <a:latin typeface="Arial" panose="020B0604020202020204" pitchFamily="34" charset="0"/>
                          <a:cs typeface="Arial" panose="020B0604020202020204" pitchFamily="34" charset="0"/>
                        </a:rPr>
                        <a:t> load</a:t>
                      </a:r>
                      <a:endParaRPr lang="en-US" sz="1300" dirty="0">
                        <a:latin typeface="Arial" panose="020B0604020202020204" pitchFamily="34" charset="0"/>
                        <a:cs typeface="Arial" panose="020B0604020202020204" pitchFamily="34" charset="0"/>
                      </a:endParaRPr>
                    </a:p>
                  </a:txBody>
                  <a:tcPr marL="68298" marR="68298" marT="34149" marB="34149"/>
                </a:tc>
                <a:tc>
                  <a:txBody>
                    <a:bodyPr/>
                    <a:lstStyle/>
                    <a:p>
                      <a:pPr algn="ctr"/>
                      <a:r>
                        <a:rPr lang="en-US" sz="1300" dirty="0">
                          <a:latin typeface="Arial" panose="020B0604020202020204" pitchFamily="34" charset="0"/>
                          <a:cs typeface="Arial" panose="020B0604020202020204" pitchFamily="34" charset="0"/>
                        </a:rPr>
                        <a:t>High load</a:t>
                      </a:r>
                    </a:p>
                  </a:txBody>
                  <a:tcPr marL="68298" marR="68298" marT="34149" marB="34149"/>
                </a:tc>
                <a:tc>
                  <a:txBody>
                    <a:bodyPr/>
                    <a:lstStyle/>
                    <a:p>
                      <a:pPr algn="ctr"/>
                      <a:r>
                        <a:rPr lang="en-US" sz="1300" dirty="0">
                          <a:latin typeface="Arial" panose="020B0604020202020204" pitchFamily="34" charset="0"/>
                          <a:cs typeface="Arial" panose="020B0604020202020204" pitchFamily="34" charset="0"/>
                        </a:rPr>
                        <a:t>Variability</a:t>
                      </a:r>
                    </a:p>
                  </a:txBody>
                  <a:tcPr marL="68298" marR="68298" marT="34149" marB="34149"/>
                </a:tc>
                <a:extLst>
                  <a:ext uri="{0D108BD9-81ED-4DB2-BD59-A6C34878D82A}">
                    <a16:rowId xmlns:a16="http://schemas.microsoft.com/office/drawing/2014/main" val="3845726334"/>
                  </a:ext>
                </a:extLst>
              </a:tr>
              <a:tr h="276990">
                <a:tc>
                  <a:txBody>
                    <a:bodyPr/>
                    <a:lstStyle/>
                    <a:p>
                      <a:pPr algn="ctr"/>
                      <a:r>
                        <a:rPr lang="en-US" sz="1300" dirty="0">
                          <a:latin typeface="Arial" panose="020B0604020202020204" pitchFamily="34" charset="0"/>
                          <a:cs typeface="Arial" panose="020B0604020202020204" pitchFamily="34" charset="0"/>
                        </a:rPr>
                        <a:t>Random access</a:t>
                      </a:r>
                    </a:p>
                  </a:txBody>
                  <a:tcPr marL="68298" marR="68298" marT="34149" marB="34149"/>
                </a:tc>
                <a:tc>
                  <a:txBody>
                    <a:bodyPr/>
                    <a:lstStyle/>
                    <a:p>
                      <a:pPr algn="ctr"/>
                      <a:r>
                        <a:rPr lang="en-US" sz="1300" dirty="0">
                          <a:latin typeface="Arial" panose="020B0604020202020204" pitchFamily="34" charset="0"/>
                          <a:cs typeface="Arial" panose="020B0604020202020204" pitchFamily="34" charset="0"/>
                          <a:sym typeface="Wingdings" panose="05000000000000000000" pitchFamily="2" charset="2"/>
                        </a:rPr>
                        <a:t></a:t>
                      </a:r>
                      <a:endParaRPr lang="en-US" sz="1300" dirty="0">
                        <a:latin typeface="Arial" panose="020B0604020202020204" pitchFamily="34" charset="0"/>
                        <a:cs typeface="Arial" panose="020B0604020202020204" pitchFamily="34" charset="0"/>
                      </a:endParaRPr>
                    </a:p>
                  </a:txBody>
                  <a:tcPr marL="68298" marR="68298" marT="34149" marB="34149"/>
                </a:tc>
                <a:tc>
                  <a:txBody>
                    <a:bodyPr/>
                    <a:lstStyle/>
                    <a:p>
                      <a:pPr algn="ctr"/>
                      <a:r>
                        <a:rPr lang="en-US" sz="13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1300" dirty="0">
                        <a:solidFill>
                          <a:srgbClr val="FF0000"/>
                        </a:solidFill>
                        <a:latin typeface="Arial" panose="020B0604020202020204" pitchFamily="34" charset="0"/>
                        <a:cs typeface="Arial" panose="020B0604020202020204" pitchFamily="34" charset="0"/>
                      </a:endParaRPr>
                    </a:p>
                  </a:txBody>
                  <a:tcPr marL="68298" marR="68298" marT="34149" marB="34149"/>
                </a:tc>
                <a:tc>
                  <a:txBody>
                    <a:bodyPr/>
                    <a:lstStyle/>
                    <a:p>
                      <a:pPr algn="ctr"/>
                      <a:r>
                        <a:rPr lang="en-US" sz="13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1300" dirty="0">
                        <a:solidFill>
                          <a:srgbClr val="FF0000"/>
                        </a:solidFill>
                        <a:latin typeface="Arial" panose="020B0604020202020204" pitchFamily="34" charset="0"/>
                        <a:cs typeface="Arial" panose="020B0604020202020204" pitchFamily="34" charset="0"/>
                      </a:endParaRPr>
                    </a:p>
                  </a:txBody>
                  <a:tcPr marL="68298" marR="68298" marT="34149" marB="34149"/>
                </a:tc>
                <a:extLst>
                  <a:ext uri="{0D108BD9-81ED-4DB2-BD59-A6C34878D82A}">
                    <a16:rowId xmlns:a16="http://schemas.microsoft.com/office/drawing/2014/main" val="252152802"/>
                  </a:ext>
                </a:extLst>
              </a:tr>
              <a:tr h="2769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Token passing</a:t>
                      </a:r>
                    </a:p>
                  </a:txBody>
                  <a:tcPr marL="68298" marR="68298" marT="34149" marB="34149"/>
                </a:tc>
                <a:tc>
                  <a:txBody>
                    <a:bodyPr/>
                    <a:lstStyle/>
                    <a:p>
                      <a:pPr algn="ctr"/>
                      <a:r>
                        <a:rPr lang="en-US" sz="13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1300" dirty="0">
                        <a:solidFill>
                          <a:srgbClr val="FF0000"/>
                        </a:solidFill>
                        <a:latin typeface="Arial" panose="020B0604020202020204" pitchFamily="34" charset="0"/>
                        <a:cs typeface="Arial" panose="020B0604020202020204" pitchFamily="34" charset="0"/>
                      </a:endParaRPr>
                    </a:p>
                  </a:txBody>
                  <a:tcPr marL="68298" marR="68298" marT="34149" marB="34149"/>
                </a:tc>
                <a:tc>
                  <a:txBody>
                    <a:bodyPr/>
                    <a:lstStyle/>
                    <a:p>
                      <a:pPr algn="ctr"/>
                      <a:r>
                        <a:rPr lang="en-US" sz="1300" dirty="0">
                          <a:latin typeface="Arial" panose="020B0604020202020204" pitchFamily="34" charset="0"/>
                          <a:cs typeface="Arial" panose="020B0604020202020204" pitchFamily="34" charset="0"/>
                          <a:sym typeface="Wingdings" panose="05000000000000000000" pitchFamily="2" charset="2"/>
                        </a:rPr>
                        <a:t></a:t>
                      </a:r>
                      <a:endParaRPr lang="en-US" sz="1300" dirty="0">
                        <a:latin typeface="Arial" panose="020B0604020202020204" pitchFamily="34" charset="0"/>
                        <a:cs typeface="Arial" panose="020B0604020202020204" pitchFamily="34" charset="0"/>
                      </a:endParaRPr>
                    </a:p>
                  </a:txBody>
                  <a:tcPr marL="68298" marR="68298" marT="34149" marB="34149"/>
                </a:tc>
                <a:tc>
                  <a:txBody>
                    <a:bodyPr/>
                    <a:lstStyle/>
                    <a:p>
                      <a:pPr algn="ctr"/>
                      <a:r>
                        <a:rPr lang="en-US" sz="13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1300" dirty="0">
                        <a:solidFill>
                          <a:srgbClr val="FF0000"/>
                        </a:solidFill>
                        <a:latin typeface="Arial" panose="020B0604020202020204" pitchFamily="34" charset="0"/>
                        <a:cs typeface="Arial" panose="020B0604020202020204" pitchFamily="34" charset="0"/>
                      </a:endParaRPr>
                    </a:p>
                  </a:txBody>
                  <a:tcPr marL="68298" marR="68298" marT="34149" marB="34149"/>
                </a:tc>
                <a:extLst>
                  <a:ext uri="{0D108BD9-81ED-4DB2-BD59-A6C34878D82A}">
                    <a16:rowId xmlns:a16="http://schemas.microsoft.com/office/drawing/2014/main" val="1021434934"/>
                  </a:ext>
                </a:extLst>
              </a:tr>
              <a:tr h="2769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latin typeface="Arial" panose="020B0604020202020204" pitchFamily="34" charset="0"/>
                          <a:cs typeface="Arial" panose="020B0604020202020204" pitchFamily="34" charset="0"/>
                        </a:rPr>
                        <a:t>???</a:t>
                      </a:r>
                    </a:p>
                  </a:txBody>
                  <a:tcPr marL="68298" marR="68298" marT="34149" marB="34149">
                    <a:solidFill>
                      <a:schemeClr val="accent6">
                        <a:lumMod val="60000"/>
                        <a:lumOff val="40000"/>
                      </a:schemeClr>
                    </a:solidFill>
                  </a:tcPr>
                </a:tc>
                <a:tc>
                  <a:txBody>
                    <a:bodyPr/>
                    <a:lstStyle/>
                    <a:p>
                      <a:pPr algn="ctr"/>
                      <a:r>
                        <a:rPr lang="en-US" sz="1300" b="1" dirty="0">
                          <a:latin typeface="Arial" panose="020B0604020202020204" pitchFamily="34" charset="0"/>
                          <a:cs typeface="Arial" panose="020B0604020202020204" pitchFamily="34" charset="0"/>
                          <a:sym typeface="Wingdings" panose="05000000000000000000" pitchFamily="2" charset="2"/>
                        </a:rPr>
                        <a:t></a:t>
                      </a:r>
                      <a:endParaRPr lang="en-US" sz="1300" b="1" dirty="0">
                        <a:latin typeface="Arial" panose="020B0604020202020204" pitchFamily="34" charset="0"/>
                        <a:cs typeface="Arial" panose="020B0604020202020204" pitchFamily="34" charset="0"/>
                      </a:endParaRPr>
                    </a:p>
                  </a:txBody>
                  <a:tcPr marL="68298" marR="68298" marT="34149" marB="34149">
                    <a:solidFill>
                      <a:schemeClr val="accent6">
                        <a:lumMod val="60000"/>
                        <a:lumOff val="40000"/>
                      </a:schemeClr>
                    </a:solidFill>
                  </a:tcPr>
                </a:tc>
                <a:tc>
                  <a:txBody>
                    <a:bodyPr/>
                    <a:lstStyle/>
                    <a:p>
                      <a:pPr algn="ctr"/>
                      <a:r>
                        <a:rPr lang="en-US" sz="1300" b="1" dirty="0">
                          <a:latin typeface="Arial" panose="020B0604020202020204" pitchFamily="34" charset="0"/>
                          <a:cs typeface="Arial" panose="020B0604020202020204" pitchFamily="34" charset="0"/>
                          <a:sym typeface="Wingdings" panose="05000000000000000000" pitchFamily="2" charset="2"/>
                        </a:rPr>
                        <a:t></a:t>
                      </a:r>
                      <a:endParaRPr lang="en-US" sz="1300" b="1" dirty="0">
                        <a:latin typeface="Arial" panose="020B0604020202020204" pitchFamily="34" charset="0"/>
                        <a:cs typeface="Arial" panose="020B0604020202020204" pitchFamily="34" charset="0"/>
                      </a:endParaRPr>
                    </a:p>
                  </a:txBody>
                  <a:tcPr marL="68298" marR="68298" marT="34149" marB="34149">
                    <a:solidFill>
                      <a:schemeClr val="accent6">
                        <a:lumMod val="60000"/>
                        <a:lumOff val="40000"/>
                      </a:schemeClr>
                    </a:solidFill>
                  </a:tcPr>
                </a:tc>
                <a:tc>
                  <a:txBody>
                    <a:bodyPr/>
                    <a:lstStyle/>
                    <a:p>
                      <a:pPr algn="ctr"/>
                      <a:r>
                        <a:rPr lang="en-US" sz="1300" b="1" dirty="0">
                          <a:latin typeface="Arial" panose="020B0604020202020204" pitchFamily="34" charset="0"/>
                          <a:cs typeface="Arial" panose="020B0604020202020204" pitchFamily="34" charset="0"/>
                          <a:sym typeface="Wingdings" panose="05000000000000000000" pitchFamily="2" charset="2"/>
                        </a:rPr>
                        <a:t></a:t>
                      </a:r>
                      <a:endParaRPr lang="en-US" sz="1300" b="1" dirty="0">
                        <a:latin typeface="Arial" panose="020B0604020202020204" pitchFamily="34" charset="0"/>
                        <a:cs typeface="Arial" panose="020B0604020202020204" pitchFamily="34" charset="0"/>
                      </a:endParaRPr>
                    </a:p>
                  </a:txBody>
                  <a:tcPr marL="68298" marR="68298" marT="34149" marB="34149">
                    <a:solidFill>
                      <a:schemeClr val="accent6">
                        <a:lumMod val="60000"/>
                        <a:lumOff val="40000"/>
                      </a:schemeClr>
                    </a:solidFill>
                  </a:tcPr>
                </a:tc>
                <a:extLst>
                  <a:ext uri="{0D108BD9-81ED-4DB2-BD59-A6C34878D82A}">
                    <a16:rowId xmlns:a16="http://schemas.microsoft.com/office/drawing/2014/main" val="2810376840"/>
                  </a:ext>
                </a:extLst>
              </a:tr>
            </a:tbl>
          </a:graphicData>
        </a:graphic>
      </p:graphicFrame>
      <p:pic>
        <p:nvPicPr>
          <p:cNvPr id="15" name="Audio 14">
            <a:hlinkClick r:id="" action="ppaction://media"/>
            <a:extLst>
              <a:ext uri="{FF2B5EF4-FFF2-40B4-BE49-F238E27FC236}">
                <a16:creationId xmlns:a16="http://schemas.microsoft.com/office/drawing/2014/main" id="{364C2087-C615-463D-8CFB-C591B284FF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51971400"/>
      </p:ext>
    </p:extLst>
  </p:cSld>
  <p:clrMapOvr>
    <a:masterClrMapping/>
  </p:clrMapOvr>
  <mc:AlternateContent xmlns:mc="http://schemas.openxmlformats.org/markup-compatibility/2006">
    <mc:Choice xmlns:p14="http://schemas.microsoft.com/office/powerpoint/2010/main" Requires="p14">
      <p:transition spd="slow" p14:dur="2000" advTm="56335"/>
    </mc:Choice>
    <mc:Fallback>
      <p:transition spd="slow" advTm="56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2467A-A6D7-48F0-82CC-AD9B37F708A8}"/>
              </a:ext>
            </a:extLst>
          </p:cNvPr>
          <p:cNvSpPr>
            <a:spLocks noGrp="1"/>
          </p:cNvSpPr>
          <p:nvPr>
            <p:ph idx="1"/>
          </p:nvPr>
        </p:nvSpPr>
        <p:spPr/>
        <p:txBody>
          <a:bodyPr/>
          <a:lstStyle/>
          <a:p>
            <a:r>
              <a:rPr lang="en-US" dirty="0"/>
              <a:t>We propose </a:t>
            </a:r>
            <a:r>
              <a:rPr lang="en-US" i="1" dirty="0"/>
              <a:t>Fuzzy-Token</a:t>
            </a:r>
            <a:r>
              <a:rPr lang="en-US" dirty="0"/>
              <a:t>, a hybrid protocol based on two basic approaches: token passing, and random access</a:t>
            </a:r>
            <a:endParaRPr lang="en-US" i="1" dirty="0"/>
          </a:p>
          <a:p>
            <a:r>
              <a:rPr lang="en-US" dirty="0"/>
              <a:t>We evaluate the performance of </a:t>
            </a:r>
            <a:r>
              <a:rPr lang="en-US" i="1" dirty="0"/>
              <a:t>Fuzzy-Token</a:t>
            </a:r>
            <a:r>
              <a:rPr lang="en-US" dirty="0"/>
              <a:t> with a synthetic traffic suite and real application traces</a:t>
            </a:r>
          </a:p>
          <a:p>
            <a:r>
              <a:rPr lang="en-US" dirty="0"/>
              <a:t>We compare the obtained performance with that of a token-passing and a random-access protocol for wireless </a:t>
            </a:r>
            <a:r>
              <a:rPr lang="en-US" dirty="0" err="1"/>
              <a:t>NoCs</a:t>
            </a:r>
            <a:r>
              <a:rPr lang="en-US" dirty="0"/>
              <a:t>, called BRS </a:t>
            </a:r>
            <a:r>
              <a:rPr lang="en-US" i="1" dirty="0"/>
              <a:t>(</a:t>
            </a:r>
            <a:r>
              <a:rPr lang="en-US" i="1" dirty="0" err="1"/>
              <a:t>Mestres</a:t>
            </a:r>
            <a:r>
              <a:rPr lang="en-US" i="1" dirty="0"/>
              <a:t> et al, 2016)</a:t>
            </a:r>
          </a:p>
        </p:txBody>
      </p:sp>
      <p:sp>
        <p:nvSpPr>
          <p:cNvPr id="3" name="Title 2">
            <a:extLst>
              <a:ext uri="{FF2B5EF4-FFF2-40B4-BE49-F238E27FC236}">
                <a16:creationId xmlns:a16="http://schemas.microsoft.com/office/drawing/2014/main" id="{F0CCBE03-30E9-44CE-A3D7-D15FD6F3A701}"/>
              </a:ext>
            </a:extLst>
          </p:cNvPr>
          <p:cNvSpPr>
            <a:spLocks noGrp="1"/>
          </p:cNvSpPr>
          <p:nvPr>
            <p:ph type="title"/>
          </p:nvPr>
        </p:nvSpPr>
        <p:spPr/>
        <p:txBody>
          <a:bodyPr/>
          <a:lstStyle/>
          <a:p>
            <a:r>
              <a:rPr lang="en-US" dirty="0"/>
              <a:t>Contribution: </a:t>
            </a:r>
            <a:r>
              <a:rPr lang="en-US" i="1" dirty="0"/>
              <a:t>Fuzzy-Token</a:t>
            </a:r>
          </a:p>
        </p:txBody>
      </p:sp>
      <p:sp>
        <p:nvSpPr>
          <p:cNvPr id="4" name="Date Placeholder 3">
            <a:extLst>
              <a:ext uri="{FF2B5EF4-FFF2-40B4-BE49-F238E27FC236}">
                <a16:creationId xmlns:a16="http://schemas.microsoft.com/office/drawing/2014/main" id="{7DBE560F-8333-40F2-8D58-32DC7D409147}"/>
              </a:ext>
            </a:extLst>
          </p:cNvPr>
          <p:cNvSpPr>
            <a:spLocks noGrp="1"/>
          </p:cNvSpPr>
          <p:nvPr>
            <p:ph type="dt" sz="half" idx="10"/>
          </p:nvPr>
        </p:nvSpPr>
        <p:spPr/>
        <p:txBody>
          <a:bodyPr/>
          <a:lstStyle/>
          <a:p>
            <a:r>
              <a:rPr lang="en-US" noProof="1"/>
              <a:t>4 February 2021</a:t>
            </a:r>
          </a:p>
        </p:txBody>
      </p:sp>
      <p:sp>
        <p:nvSpPr>
          <p:cNvPr id="5" name="Footer Placeholder 4">
            <a:extLst>
              <a:ext uri="{FF2B5EF4-FFF2-40B4-BE49-F238E27FC236}">
                <a16:creationId xmlns:a16="http://schemas.microsoft.com/office/drawing/2014/main" id="{C5EC84D0-82C9-44D4-A8CB-4EC539117090}"/>
              </a:ext>
            </a:extLst>
          </p:cNvPr>
          <p:cNvSpPr>
            <a:spLocks noGrp="1"/>
          </p:cNvSpPr>
          <p:nvPr>
            <p:ph type="ftr" sz="quarter" idx="11"/>
          </p:nvPr>
        </p:nvSpPr>
        <p:spPr/>
        <p:txBody>
          <a:bodyPr/>
          <a:lstStyle/>
          <a:p>
            <a:r>
              <a:rPr lang="en-US" noProof="1"/>
              <a:t>Antonio Franques – University of Illinois at Urbana-Champaign</a:t>
            </a:r>
          </a:p>
        </p:txBody>
      </p:sp>
      <p:sp>
        <p:nvSpPr>
          <p:cNvPr id="6" name="Slide Number Placeholder 5">
            <a:extLst>
              <a:ext uri="{FF2B5EF4-FFF2-40B4-BE49-F238E27FC236}">
                <a16:creationId xmlns:a16="http://schemas.microsoft.com/office/drawing/2014/main" id="{72EEE4F7-1F38-479E-A1D5-9898405DD39A}"/>
              </a:ext>
            </a:extLst>
          </p:cNvPr>
          <p:cNvSpPr>
            <a:spLocks noGrp="1"/>
          </p:cNvSpPr>
          <p:nvPr>
            <p:ph type="sldNum" sz="quarter" idx="12"/>
          </p:nvPr>
        </p:nvSpPr>
        <p:spPr/>
        <p:txBody>
          <a:bodyPr/>
          <a:lstStyle/>
          <a:p>
            <a:fld id="{22DECF6A-13F7-418C-BBFC-95033FFCD5F1}" type="slidenum">
              <a:rPr lang="en-US" noProof="1" smtClean="0"/>
              <a:pPr/>
              <a:t>9</a:t>
            </a:fld>
            <a:endParaRPr lang="en-US" noProof="1"/>
          </a:p>
        </p:txBody>
      </p:sp>
      <p:pic>
        <p:nvPicPr>
          <p:cNvPr id="18" name="Audio 17">
            <a:hlinkClick r:id="" action="ppaction://media"/>
            <a:extLst>
              <a:ext uri="{FF2B5EF4-FFF2-40B4-BE49-F238E27FC236}">
                <a16:creationId xmlns:a16="http://schemas.microsoft.com/office/drawing/2014/main" id="{8B853165-41F3-436C-8B25-F0E8DB562E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31263097"/>
      </p:ext>
    </p:extLst>
  </p:cSld>
  <p:clrMapOvr>
    <a:masterClrMapping/>
  </p:clrMapOvr>
  <mc:AlternateContent xmlns:mc="http://schemas.openxmlformats.org/markup-compatibility/2006">
    <mc:Choice xmlns:p14="http://schemas.microsoft.com/office/powerpoint/2010/main" Requires="p14">
      <p:transition spd="slow" p14:dur="2000" advTm="22129"/>
    </mc:Choice>
    <mc:Fallback>
      <p:transition spd="slow" advTm="22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4422</TotalTime>
  <Words>3378</Words>
  <Application>Microsoft Office PowerPoint</Application>
  <PresentationFormat>On-screen Show (16:9)</PresentationFormat>
  <Paragraphs>297</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Times New Roman</vt:lpstr>
      <vt:lpstr>Calibri</vt:lpstr>
      <vt:lpstr>Wingdings</vt:lpstr>
      <vt:lpstr>Office Theme</vt:lpstr>
      <vt:lpstr>Fuzzy-Token: An Adaptive MAC Protocol  for Wireless-Enabled Manycores </vt:lpstr>
      <vt:lpstr>Context</vt:lpstr>
      <vt:lpstr>Wired+Wireless Network-on-Chip</vt:lpstr>
      <vt:lpstr>Wired+Wireless Network-on-Chip</vt:lpstr>
      <vt:lpstr>Motivation</vt:lpstr>
      <vt:lpstr>Medium Access Control (MAC)</vt:lpstr>
      <vt:lpstr>Medium Access Control (MAC)</vt:lpstr>
      <vt:lpstr>MAC Context Analysis</vt:lpstr>
      <vt:lpstr>Contribution: Fuzzy-Token</vt:lpstr>
      <vt:lpstr>Fuzzy-Token: Main Idea (1/2)</vt:lpstr>
      <vt:lpstr>Fuzzy-Token: Main Idea (2/2)</vt:lpstr>
      <vt:lpstr>Fuzzy-Token: Example (1/2)</vt:lpstr>
      <vt:lpstr>Fuzzy-Token: Example (1/2)</vt:lpstr>
      <vt:lpstr>Fuzzy-Token: Example (2/2)</vt:lpstr>
      <vt:lpstr>Fuzzy-Token: Evaluation (1/2)</vt:lpstr>
      <vt:lpstr>Fuzzy-Token: Evaluation (2/2)</vt:lpstr>
      <vt:lpstr>Fuzzy-Token: Also in the Paper…</vt:lpstr>
      <vt:lpstr>Fuzzy-Token: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DATE Conference Template by Jano Gebelein</dc:title>
  <dc:creator>Jano Gebelein</dc:creator>
  <cp:lastModifiedBy>Franques Garcia, Antonio Maria</cp:lastModifiedBy>
  <cp:revision>56</cp:revision>
  <dcterms:created xsi:type="dcterms:W3CDTF">2016-09-12T10:42:56Z</dcterms:created>
  <dcterms:modified xsi:type="dcterms:W3CDTF">2021-01-14T18:39:53Z</dcterms:modified>
</cp:coreProperties>
</file>